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slides/slide568.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571.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565.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3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s/slide528.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Override PartName="/ppt/slides/slide531.xml" ContentType="application/vnd.openxmlformats-officedocument.presentationml.slide+xml"/>
  <Override PartName="/ppt/slides/slide542.xml" ContentType="application/vnd.openxmlformats-officedocument.presentationml.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58.xml" ContentType="application/vnd.openxmlformats-officedocument.presentationml.slide+xml"/>
  <Override PartName="/ppt/slides/slide569.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s/slide561.xml" ContentType="application/vnd.openxmlformats-officedocument.presentationml.slide+xml"/>
  <Override PartName="/ppt/slides/slide572.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5"/>
  </p:notesMasterIdLst>
  <p:sldIdLst>
    <p:sldId id="282" r:id="rId2"/>
    <p:sldId id="257" r:id="rId3"/>
    <p:sldId id="259" r:id="rId4"/>
    <p:sldId id="260" r:id="rId5"/>
    <p:sldId id="261" r:id="rId6"/>
    <p:sldId id="262" r:id="rId7"/>
    <p:sldId id="1082" r:id="rId8"/>
    <p:sldId id="263" r:id="rId9"/>
    <p:sldId id="264" r:id="rId10"/>
    <p:sldId id="265" r:id="rId11"/>
    <p:sldId id="266" r:id="rId12"/>
    <p:sldId id="1084" r:id="rId13"/>
    <p:sldId id="1085" r:id="rId14"/>
    <p:sldId id="268" r:id="rId15"/>
    <p:sldId id="1083" r:id="rId16"/>
    <p:sldId id="1070" r:id="rId17"/>
    <p:sldId id="269" r:id="rId18"/>
    <p:sldId id="270" r:id="rId19"/>
    <p:sldId id="271" r:id="rId20"/>
    <p:sldId id="267" r:id="rId21"/>
    <p:sldId id="272" r:id="rId22"/>
    <p:sldId id="273" r:id="rId23"/>
    <p:sldId id="283" r:id="rId24"/>
    <p:sldId id="274" r:id="rId25"/>
    <p:sldId id="275" r:id="rId26"/>
    <p:sldId id="276" r:id="rId27"/>
    <p:sldId id="285" r:id="rId28"/>
    <p:sldId id="286" r:id="rId29"/>
    <p:sldId id="289" r:id="rId30"/>
    <p:sldId id="290" r:id="rId31"/>
    <p:sldId id="291" r:id="rId32"/>
    <p:sldId id="866"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1073" r:id="rId63"/>
    <p:sldId id="847" r:id="rId64"/>
    <p:sldId id="321" r:id="rId65"/>
    <p:sldId id="322" r:id="rId66"/>
    <p:sldId id="323" r:id="rId67"/>
    <p:sldId id="324" r:id="rId68"/>
    <p:sldId id="325" r:id="rId69"/>
    <p:sldId id="326" r:id="rId70"/>
    <p:sldId id="327" r:id="rId71"/>
    <p:sldId id="328" r:id="rId72"/>
    <p:sldId id="329" r:id="rId73"/>
    <p:sldId id="330" r:id="rId74"/>
    <p:sldId id="848" r:id="rId75"/>
    <p:sldId id="849" r:id="rId76"/>
    <p:sldId id="851" r:id="rId77"/>
    <p:sldId id="331" r:id="rId78"/>
    <p:sldId id="332" r:id="rId79"/>
    <p:sldId id="333" r:id="rId80"/>
    <p:sldId id="852"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1079" r:id="rId101"/>
    <p:sldId id="1080" r:id="rId102"/>
    <p:sldId id="353" r:id="rId103"/>
    <p:sldId id="354" r:id="rId104"/>
    <p:sldId id="355" r:id="rId105"/>
    <p:sldId id="356" r:id="rId106"/>
    <p:sldId id="357" r:id="rId107"/>
    <p:sldId id="358" r:id="rId108"/>
    <p:sldId id="359" r:id="rId109"/>
    <p:sldId id="360" r:id="rId110"/>
    <p:sldId id="361" r:id="rId111"/>
    <p:sldId id="362"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80" r:id="rId126"/>
    <p:sldId id="381" r:id="rId127"/>
    <p:sldId id="382" r:id="rId128"/>
    <p:sldId id="383" r:id="rId129"/>
    <p:sldId id="1081" r:id="rId130"/>
    <p:sldId id="384" r:id="rId131"/>
    <p:sldId id="385" r:id="rId132"/>
    <p:sldId id="386" r:id="rId133"/>
    <p:sldId id="387" r:id="rId134"/>
    <p:sldId id="388" r:id="rId135"/>
    <p:sldId id="389" r:id="rId136"/>
    <p:sldId id="390" r:id="rId137"/>
    <p:sldId id="391" r:id="rId138"/>
    <p:sldId id="853" r:id="rId139"/>
    <p:sldId id="854" r:id="rId140"/>
    <p:sldId id="855" r:id="rId141"/>
    <p:sldId id="856" r:id="rId142"/>
    <p:sldId id="857" r:id="rId143"/>
    <p:sldId id="858" r:id="rId144"/>
    <p:sldId id="393" r:id="rId145"/>
    <p:sldId id="394" r:id="rId146"/>
    <p:sldId id="395" r:id="rId147"/>
    <p:sldId id="396" r:id="rId148"/>
    <p:sldId id="397" r:id="rId149"/>
    <p:sldId id="398" r:id="rId150"/>
    <p:sldId id="402" r:id="rId151"/>
    <p:sldId id="403" r:id="rId152"/>
    <p:sldId id="404" r:id="rId153"/>
    <p:sldId id="405" r:id="rId154"/>
    <p:sldId id="406" r:id="rId155"/>
    <p:sldId id="407" r:id="rId156"/>
    <p:sldId id="413" r:id="rId157"/>
    <p:sldId id="414" r:id="rId158"/>
    <p:sldId id="415" r:id="rId159"/>
    <p:sldId id="416" r:id="rId160"/>
    <p:sldId id="417" r:id="rId161"/>
    <p:sldId id="418" r:id="rId162"/>
    <p:sldId id="419" r:id="rId163"/>
    <p:sldId id="420" r:id="rId164"/>
    <p:sldId id="421" r:id="rId165"/>
    <p:sldId id="422" r:id="rId166"/>
    <p:sldId id="423" r:id="rId167"/>
    <p:sldId id="424" r:id="rId168"/>
    <p:sldId id="425" r:id="rId169"/>
    <p:sldId id="428" r:id="rId170"/>
    <p:sldId id="429" r:id="rId171"/>
    <p:sldId id="430" r:id="rId172"/>
    <p:sldId id="431" r:id="rId173"/>
    <p:sldId id="434" r:id="rId174"/>
    <p:sldId id="435" r:id="rId175"/>
    <p:sldId id="436" r:id="rId176"/>
    <p:sldId id="437" r:id="rId177"/>
    <p:sldId id="438" r:id="rId178"/>
    <p:sldId id="439" r:id="rId179"/>
    <p:sldId id="440" r:id="rId180"/>
    <p:sldId id="441" r:id="rId181"/>
    <p:sldId id="442" r:id="rId182"/>
    <p:sldId id="443" r:id="rId183"/>
    <p:sldId id="444" r:id="rId184"/>
    <p:sldId id="445" r:id="rId185"/>
    <p:sldId id="446" r:id="rId186"/>
    <p:sldId id="447" r:id="rId187"/>
    <p:sldId id="448" r:id="rId188"/>
    <p:sldId id="449" r:id="rId189"/>
    <p:sldId id="451" r:id="rId190"/>
    <p:sldId id="452" r:id="rId191"/>
    <p:sldId id="453" r:id="rId192"/>
    <p:sldId id="454" r:id="rId193"/>
    <p:sldId id="455" r:id="rId194"/>
    <p:sldId id="456" r:id="rId195"/>
    <p:sldId id="457" r:id="rId196"/>
    <p:sldId id="458" r:id="rId197"/>
    <p:sldId id="459" r:id="rId198"/>
    <p:sldId id="460" r:id="rId199"/>
    <p:sldId id="461" r:id="rId200"/>
    <p:sldId id="462" r:id="rId201"/>
    <p:sldId id="463" r:id="rId202"/>
    <p:sldId id="464" r:id="rId203"/>
    <p:sldId id="465" r:id="rId204"/>
    <p:sldId id="466" r:id="rId205"/>
    <p:sldId id="467" r:id="rId206"/>
    <p:sldId id="468" r:id="rId207"/>
    <p:sldId id="469" r:id="rId208"/>
    <p:sldId id="470" r:id="rId209"/>
    <p:sldId id="471" r:id="rId210"/>
    <p:sldId id="472" r:id="rId211"/>
    <p:sldId id="473" r:id="rId212"/>
    <p:sldId id="477" r:id="rId213"/>
    <p:sldId id="478" r:id="rId214"/>
    <p:sldId id="479" r:id="rId215"/>
    <p:sldId id="480" r:id="rId216"/>
    <p:sldId id="481" r:id="rId217"/>
    <p:sldId id="482" r:id="rId218"/>
    <p:sldId id="483" r:id="rId219"/>
    <p:sldId id="484" r:id="rId220"/>
    <p:sldId id="485" r:id="rId221"/>
    <p:sldId id="486" r:id="rId222"/>
    <p:sldId id="487" r:id="rId223"/>
    <p:sldId id="488" r:id="rId224"/>
    <p:sldId id="489" r:id="rId225"/>
    <p:sldId id="490" r:id="rId226"/>
    <p:sldId id="491" r:id="rId227"/>
    <p:sldId id="492" r:id="rId228"/>
    <p:sldId id="493" r:id="rId229"/>
    <p:sldId id="494" r:id="rId230"/>
    <p:sldId id="495" r:id="rId231"/>
    <p:sldId id="496" r:id="rId232"/>
    <p:sldId id="497" r:id="rId233"/>
    <p:sldId id="498" r:id="rId234"/>
    <p:sldId id="499" r:id="rId235"/>
    <p:sldId id="500" r:id="rId236"/>
    <p:sldId id="501" r:id="rId237"/>
    <p:sldId id="502" r:id="rId238"/>
    <p:sldId id="503" r:id="rId239"/>
    <p:sldId id="504" r:id="rId240"/>
    <p:sldId id="505" r:id="rId241"/>
    <p:sldId id="506" r:id="rId242"/>
    <p:sldId id="507" r:id="rId243"/>
    <p:sldId id="508" r:id="rId244"/>
    <p:sldId id="509" r:id="rId245"/>
    <p:sldId id="510" r:id="rId246"/>
    <p:sldId id="511" r:id="rId247"/>
    <p:sldId id="512" r:id="rId248"/>
    <p:sldId id="513" r:id="rId249"/>
    <p:sldId id="514" r:id="rId250"/>
    <p:sldId id="515" r:id="rId251"/>
    <p:sldId id="516" r:id="rId252"/>
    <p:sldId id="517" r:id="rId253"/>
    <p:sldId id="518" r:id="rId254"/>
    <p:sldId id="519" r:id="rId255"/>
    <p:sldId id="520" r:id="rId256"/>
    <p:sldId id="521" r:id="rId257"/>
    <p:sldId id="522" r:id="rId258"/>
    <p:sldId id="523" r:id="rId259"/>
    <p:sldId id="524" r:id="rId260"/>
    <p:sldId id="525" r:id="rId261"/>
    <p:sldId id="526" r:id="rId262"/>
    <p:sldId id="527" r:id="rId263"/>
    <p:sldId id="528" r:id="rId264"/>
    <p:sldId id="529" r:id="rId265"/>
    <p:sldId id="530" r:id="rId266"/>
    <p:sldId id="531" r:id="rId267"/>
    <p:sldId id="532" r:id="rId268"/>
    <p:sldId id="533" r:id="rId269"/>
    <p:sldId id="534" r:id="rId270"/>
    <p:sldId id="535" r:id="rId271"/>
    <p:sldId id="536" r:id="rId272"/>
    <p:sldId id="537" r:id="rId273"/>
    <p:sldId id="538" r:id="rId274"/>
    <p:sldId id="539" r:id="rId275"/>
    <p:sldId id="540" r:id="rId276"/>
    <p:sldId id="541" r:id="rId277"/>
    <p:sldId id="542" r:id="rId278"/>
    <p:sldId id="543" r:id="rId279"/>
    <p:sldId id="544" r:id="rId280"/>
    <p:sldId id="545" r:id="rId281"/>
    <p:sldId id="546" r:id="rId282"/>
    <p:sldId id="547" r:id="rId283"/>
    <p:sldId id="548" r:id="rId284"/>
    <p:sldId id="549" r:id="rId285"/>
    <p:sldId id="550" r:id="rId286"/>
    <p:sldId id="551" r:id="rId287"/>
    <p:sldId id="552" r:id="rId288"/>
    <p:sldId id="553" r:id="rId289"/>
    <p:sldId id="554" r:id="rId290"/>
    <p:sldId id="555" r:id="rId291"/>
    <p:sldId id="556" r:id="rId292"/>
    <p:sldId id="557" r:id="rId293"/>
    <p:sldId id="558" r:id="rId294"/>
    <p:sldId id="618" r:id="rId295"/>
    <p:sldId id="560" r:id="rId296"/>
    <p:sldId id="561" r:id="rId297"/>
    <p:sldId id="562" r:id="rId298"/>
    <p:sldId id="563" r:id="rId299"/>
    <p:sldId id="564" r:id="rId300"/>
    <p:sldId id="565" r:id="rId301"/>
    <p:sldId id="566" r:id="rId302"/>
    <p:sldId id="567" r:id="rId303"/>
    <p:sldId id="570" r:id="rId304"/>
    <p:sldId id="571" r:id="rId305"/>
    <p:sldId id="572" r:id="rId306"/>
    <p:sldId id="573" r:id="rId307"/>
    <p:sldId id="574" r:id="rId308"/>
    <p:sldId id="575" r:id="rId309"/>
    <p:sldId id="576" r:id="rId310"/>
    <p:sldId id="577" r:id="rId311"/>
    <p:sldId id="578" r:id="rId312"/>
    <p:sldId id="579" r:id="rId313"/>
    <p:sldId id="580" r:id="rId314"/>
    <p:sldId id="581" r:id="rId315"/>
    <p:sldId id="582" r:id="rId316"/>
    <p:sldId id="583" r:id="rId317"/>
    <p:sldId id="584" r:id="rId318"/>
    <p:sldId id="585" r:id="rId319"/>
    <p:sldId id="586" r:id="rId320"/>
    <p:sldId id="587" r:id="rId321"/>
    <p:sldId id="588" r:id="rId322"/>
    <p:sldId id="589" r:id="rId323"/>
    <p:sldId id="590" r:id="rId324"/>
    <p:sldId id="591" r:id="rId325"/>
    <p:sldId id="592" r:id="rId326"/>
    <p:sldId id="593" r:id="rId327"/>
    <p:sldId id="594" r:id="rId328"/>
    <p:sldId id="595" r:id="rId329"/>
    <p:sldId id="596" r:id="rId330"/>
    <p:sldId id="597" r:id="rId331"/>
    <p:sldId id="598" r:id="rId332"/>
    <p:sldId id="599" r:id="rId333"/>
    <p:sldId id="602" r:id="rId334"/>
    <p:sldId id="603" r:id="rId335"/>
    <p:sldId id="604" r:id="rId336"/>
    <p:sldId id="605" r:id="rId337"/>
    <p:sldId id="606" r:id="rId338"/>
    <p:sldId id="607" r:id="rId339"/>
    <p:sldId id="619" r:id="rId340"/>
    <p:sldId id="620" r:id="rId341"/>
    <p:sldId id="621" r:id="rId342"/>
    <p:sldId id="622" r:id="rId343"/>
    <p:sldId id="623" r:id="rId344"/>
    <p:sldId id="624" r:id="rId345"/>
    <p:sldId id="625" r:id="rId346"/>
    <p:sldId id="626" r:id="rId347"/>
    <p:sldId id="627" r:id="rId348"/>
    <p:sldId id="628" r:id="rId349"/>
    <p:sldId id="629" r:id="rId350"/>
    <p:sldId id="630" r:id="rId351"/>
    <p:sldId id="631" r:id="rId352"/>
    <p:sldId id="860" r:id="rId353"/>
    <p:sldId id="861" r:id="rId354"/>
    <p:sldId id="862" r:id="rId355"/>
    <p:sldId id="632" r:id="rId356"/>
    <p:sldId id="633" r:id="rId357"/>
    <p:sldId id="634" r:id="rId358"/>
    <p:sldId id="1086" r:id="rId359"/>
    <p:sldId id="635" r:id="rId360"/>
    <p:sldId id="636" r:id="rId361"/>
    <p:sldId id="637" r:id="rId362"/>
    <p:sldId id="638" r:id="rId363"/>
    <p:sldId id="639" r:id="rId364"/>
    <p:sldId id="640" r:id="rId365"/>
    <p:sldId id="641" r:id="rId366"/>
    <p:sldId id="642" r:id="rId367"/>
    <p:sldId id="643" r:id="rId368"/>
    <p:sldId id="644" r:id="rId369"/>
    <p:sldId id="645" r:id="rId370"/>
    <p:sldId id="646" r:id="rId371"/>
    <p:sldId id="647" r:id="rId372"/>
    <p:sldId id="648" r:id="rId373"/>
    <p:sldId id="649" r:id="rId374"/>
    <p:sldId id="650" r:id="rId375"/>
    <p:sldId id="651" r:id="rId376"/>
    <p:sldId id="652" r:id="rId377"/>
    <p:sldId id="653" r:id="rId378"/>
    <p:sldId id="654" r:id="rId379"/>
    <p:sldId id="655" r:id="rId380"/>
    <p:sldId id="656" r:id="rId381"/>
    <p:sldId id="657" r:id="rId382"/>
    <p:sldId id="658" r:id="rId383"/>
    <p:sldId id="659" r:id="rId384"/>
    <p:sldId id="660" r:id="rId385"/>
    <p:sldId id="661" r:id="rId386"/>
    <p:sldId id="662" r:id="rId387"/>
    <p:sldId id="663" r:id="rId388"/>
    <p:sldId id="664" r:id="rId389"/>
    <p:sldId id="665" r:id="rId390"/>
    <p:sldId id="666" r:id="rId391"/>
    <p:sldId id="667" r:id="rId392"/>
    <p:sldId id="668" r:id="rId393"/>
    <p:sldId id="669" r:id="rId394"/>
    <p:sldId id="670" r:id="rId395"/>
    <p:sldId id="671" r:id="rId396"/>
    <p:sldId id="672" r:id="rId397"/>
    <p:sldId id="673" r:id="rId398"/>
    <p:sldId id="674" r:id="rId399"/>
    <p:sldId id="859" r:id="rId400"/>
    <p:sldId id="675" r:id="rId401"/>
    <p:sldId id="676" r:id="rId402"/>
    <p:sldId id="677" r:id="rId403"/>
    <p:sldId id="678" r:id="rId404"/>
    <p:sldId id="679" r:id="rId405"/>
    <p:sldId id="680" r:id="rId406"/>
    <p:sldId id="681" r:id="rId407"/>
    <p:sldId id="682" r:id="rId408"/>
    <p:sldId id="683" r:id="rId409"/>
    <p:sldId id="684" r:id="rId410"/>
    <p:sldId id="685" r:id="rId411"/>
    <p:sldId id="686" r:id="rId412"/>
    <p:sldId id="687" r:id="rId413"/>
    <p:sldId id="688" r:id="rId414"/>
    <p:sldId id="689" r:id="rId415"/>
    <p:sldId id="690" r:id="rId416"/>
    <p:sldId id="691" r:id="rId417"/>
    <p:sldId id="692" r:id="rId418"/>
    <p:sldId id="693" r:id="rId419"/>
    <p:sldId id="694" r:id="rId420"/>
    <p:sldId id="695" r:id="rId421"/>
    <p:sldId id="696" r:id="rId422"/>
    <p:sldId id="697" r:id="rId423"/>
    <p:sldId id="698" r:id="rId424"/>
    <p:sldId id="699" r:id="rId425"/>
    <p:sldId id="700" r:id="rId426"/>
    <p:sldId id="701" r:id="rId427"/>
    <p:sldId id="702" r:id="rId428"/>
    <p:sldId id="703" r:id="rId429"/>
    <p:sldId id="704" r:id="rId430"/>
    <p:sldId id="705" r:id="rId431"/>
    <p:sldId id="707" r:id="rId432"/>
    <p:sldId id="708" r:id="rId433"/>
    <p:sldId id="864" r:id="rId434"/>
    <p:sldId id="709" r:id="rId435"/>
    <p:sldId id="710" r:id="rId436"/>
    <p:sldId id="711" r:id="rId437"/>
    <p:sldId id="712" r:id="rId438"/>
    <p:sldId id="713" r:id="rId439"/>
    <p:sldId id="714" r:id="rId440"/>
    <p:sldId id="715" r:id="rId441"/>
    <p:sldId id="716" r:id="rId442"/>
    <p:sldId id="717" r:id="rId443"/>
    <p:sldId id="718" r:id="rId444"/>
    <p:sldId id="719" r:id="rId445"/>
    <p:sldId id="720" r:id="rId446"/>
    <p:sldId id="721" r:id="rId447"/>
    <p:sldId id="722" r:id="rId448"/>
    <p:sldId id="723" r:id="rId449"/>
    <p:sldId id="724" r:id="rId450"/>
    <p:sldId id="725" r:id="rId451"/>
    <p:sldId id="726" r:id="rId452"/>
    <p:sldId id="727" r:id="rId453"/>
    <p:sldId id="728" r:id="rId454"/>
    <p:sldId id="729" r:id="rId455"/>
    <p:sldId id="730" r:id="rId456"/>
    <p:sldId id="731" r:id="rId457"/>
    <p:sldId id="732" r:id="rId458"/>
    <p:sldId id="733" r:id="rId459"/>
    <p:sldId id="734" r:id="rId460"/>
    <p:sldId id="735" r:id="rId461"/>
    <p:sldId id="736" r:id="rId462"/>
    <p:sldId id="737" r:id="rId463"/>
    <p:sldId id="738" r:id="rId464"/>
    <p:sldId id="739" r:id="rId465"/>
    <p:sldId id="740" r:id="rId466"/>
    <p:sldId id="741" r:id="rId467"/>
    <p:sldId id="742" r:id="rId468"/>
    <p:sldId id="743" r:id="rId469"/>
    <p:sldId id="744" r:id="rId470"/>
    <p:sldId id="745" r:id="rId471"/>
    <p:sldId id="746" r:id="rId472"/>
    <p:sldId id="747" r:id="rId473"/>
    <p:sldId id="748" r:id="rId474"/>
    <p:sldId id="749" r:id="rId475"/>
    <p:sldId id="750" r:id="rId476"/>
    <p:sldId id="751" r:id="rId477"/>
    <p:sldId id="752" r:id="rId478"/>
    <p:sldId id="753" r:id="rId479"/>
    <p:sldId id="754" r:id="rId480"/>
    <p:sldId id="755" r:id="rId481"/>
    <p:sldId id="756" r:id="rId482"/>
    <p:sldId id="757" r:id="rId483"/>
    <p:sldId id="758" r:id="rId484"/>
    <p:sldId id="759" r:id="rId485"/>
    <p:sldId id="760" r:id="rId486"/>
    <p:sldId id="761" r:id="rId487"/>
    <p:sldId id="762" r:id="rId488"/>
    <p:sldId id="763" r:id="rId489"/>
    <p:sldId id="764" r:id="rId490"/>
    <p:sldId id="765" r:id="rId491"/>
    <p:sldId id="766" r:id="rId492"/>
    <p:sldId id="767" r:id="rId493"/>
    <p:sldId id="768" r:id="rId494"/>
    <p:sldId id="769" r:id="rId495"/>
    <p:sldId id="770" r:id="rId496"/>
    <p:sldId id="771" r:id="rId497"/>
    <p:sldId id="772" r:id="rId498"/>
    <p:sldId id="773" r:id="rId499"/>
    <p:sldId id="774" r:id="rId500"/>
    <p:sldId id="775" r:id="rId501"/>
    <p:sldId id="776" r:id="rId502"/>
    <p:sldId id="777" r:id="rId503"/>
    <p:sldId id="778" r:id="rId504"/>
    <p:sldId id="779" r:id="rId505"/>
    <p:sldId id="780" r:id="rId506"/>
    <p:sldId id="781" r:id="rId507"/>
    <p:sldId id="782" r:id="rId508"/>
    <p:sldId id="783" r:id="rId509"/>
    <p:sldId id="784" r:id="rId510"/>
    <p:sldId id="785" r:id="rId511"/>
    <p:sldId id="786" r:id="rId512"/>
    <p:sldId id="787" r:id="rId513"/>
    <p:sldId id="788" r:id="rId514"/>
    <p:sldId id="789" r:id="rId515"/>
    <p:sldId id="790" r:id="rId516"/>
    <p:sldId id="791" r:id="rId517"/>
    <p:sldId id="792" r:id="rId518"/>
    <p:sldId id="793" r:id="rId519"/>
    <p:sldId id="794" r:id="rId520"/>
    <p:sldId id="795" r:id="rId521"/>
    <p:sldId id="796" r:id="rId522"/>
    <p:sldId id="797" r:id="rId523"/>
    <p:sldId id="798" r:id="rId524"/>
    <p:sldId id="799" r:id="rId525"/>
    <p:sldId id="800" r:id="rId526"/>
    <p:sldId id="801" r:id="rId527"/>
    <p:sldId id="802" r:id="rId528"/>
    <p:sldId id="803" r:id="rId529"/>
    <p:sldId id="804" r:id="rId530"/>
    <p:sldId id="805" r:id="rId531"/>
    <p:sldId id="806" r:id="rId532"/>
    <p:sldId id="807" r:id="rId533"/>
    <p:sldId id="808" r:id="rId534"/>
    <p:sldId id="809" r:id="rId535"/>
    <p:sldId id="810" r:id="rId536"/>
    <p:sldId id="811" r:id="rId537"/>
    <p:sldId id="812" r:id="rId538"/>
    <p:sldId id="813" r:id="rId539"/>
    <p:sldId id="814" r:id="rId540"/>
    <p:sldId id="815" r:id="rId541"/>
    <p:sldId id="816" r:id="rId542"/>
    <p:sldId id="817" r:id="rId543"/>
    <p:sldId id="818" r:id="rId544"/>
    <p:sldId id="819" r:id="rId545"/>
    <p:sldId id="820" r:id="rId546"/>
    <p:sldId id="821" r:id="rId547"/>
    <p:sldId id="822" r:id="rId548"/>
    <p:sldId id="823" r:id="rId549"/>
    <p:sldId id="824" r:id="rId550"/>
    <p:sldId id="825" r:id="rId551"/>
    <p:sldId id="826" r:id="rId552"/>
    <p:sldId id="827" r:id="rId553"/>
    <p:sldId id="828" r:id="rId554"/>
    <p:sldId id="829" r:id="rId555"/>
    <p:sldId id="830" r:id="rId556"/>
    <p:sldId id="831" r:id="rId557"/>
    <p:sldId id="832" r:id="rId558"/>
    <p:sldId id="833" r:id="rId559"/>
    <p:sldId id="834" r:id="rId560"/>
    <p:sldId id="835" r:id="rId561"/>
    <p:sldId id="836" r:id="rId562"/>
    <p:sldId id="837" r:id="rId563"/>
    <p:sldId id="838" r:id="rId564"/>
    <p:sldId id="839" r:id="rId565"/>
    <p:sldId id="840" r:id="rId566"/>
    <p:sldId id="841" r:id="rId567"/>
    <p:sldId id="842" r:id="rId568"/>
    <p:sldId id="843" r:id="rId569"/>
    <p:sldId id="844" r:id="rId570"/>
    <p:sldId id="845" r:id="rId571"/>
    <p:sldId id="863" r:id="rId572"/>
    <p:sldId id="865" r:id="rId573"/>
    <p:sldId id="846" r:id="rId57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Introduction" id="{A3D14946-8297-4856-B082-4FEFA482017C}">
          <p14:sldIdLst>
            <p14:sldId id="282"/>
            <p14:sldId id="257"/>
            <p14:sldId id="259"/>
            <p14:sldId id="260"/>
            <p14:sldId id="261"/>
            <p14:sldId id="262"/>
            <p14:sldId id="1082"/>
            <p14:sldId id="263"/>
            <p14:sldId id="264"/>
            <p14:sldId id="265"/>
            <p14:sldId id="266"/>
            <p14:sldId id="1084"/>
            <p14:sldId id="1085"/>
            <p14:sldId id="268"/>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C8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104" y="-336"/>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notesMaster" Target="notesMasters/notesMaster1.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viewProps" Target="view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578" Type="http://schemas.openxmlformats.org/officeDocument/2006/relationships/theme" Target="theme/theme1.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tableStyles" Target="tableStyle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presProps" Target="pres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3/13/2020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a:t>
            </a:fld>
            <a:endParaRPr lang="en-IN"/>
          </a:p>
        </p:txBody>
      </p:sp>
    </p:spTree>
    <p:extLst>
      <p:ext uri="{BB962C8B-B14F-4D97-AF65-F5344CB8AC3E}">
        <p14:creationId xmlns=""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416</a:t>
            </a:fld>
            <a:endParaRPr lang="en-IN"/>
          </a:p>
        </p:txBody>
      </p:sp>
    </p:spTree>
    <p:extLst>
      <p:ext uri="{BB962C8B-B14F-4D97-AF65-F5344CB8AC3E}">
        <p14:creationId xmlns=""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552</a:t>
            </a:fld>
            <a:endParaRPr lang="en-IN"/>
          </a:p>
        </p:txBody>
      </p:sp>
    </p:spTree>
    <p:extLst>
      <p:ext uri="{BB962C8B-B14F-4D97-AF65-F5344CB8AC3E}">
        <p14:creationId xmlns=""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3/13/2020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3/13/2020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3/13/2020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3/13/2020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210.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2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 Id="rId4" Type="http://schemas.openxmlformats.org/officeDocument/2006/relationships/image" Target="../media/image114.jpeg"/></Relationships>
</file>

<file path=ppt/slides/_rels/slide32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jpeg"/></Relationships>
</file>

<file path=ppt/slides/_rels/slide32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jpeg"/></Relationships>
</file>

<file path=ppt/slides/_rels/slide32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572939" y="3886200"/>
            <a:ext cx="5044537" cy="1905000"/>
          </a:xfrm>
          <a:prstGeom prst="rect">
            <a:avLst/>
          </a:prstGeom>
        </p:spPr>
      </p:pic>
      <p:sp>
        <p:nvSpPr>
          <p:cNvPr id="4" name="Rectangle 3">
            <a:extLst>
              <a:ext uri="{FF2B5EF4-FFF2-40B4-BE49-F238E27FC236}">
                <a16:creationId xmlns="" xmlns:a16="http://schemas.microsoft.com/office/drawing/2014/main" id="{D648AE96-9439-432F-BEED-DEE4F9E43F7F}"/>
              </a:ext>
            </a:extLst>
          </p:cNvPr>
          <p:cNvSpPr/>
          <p:nvPr/>
        </p:nvSpPr>
        <p:spPr>
          <a:xfrm>
            <a:off x="1450690" y="260648"/>
            <a:ext cx="9289032" cy="923330"/>
          </a:xfrm>
          <a:prstGeom prst="rect">
            <a:avLst/>
          </a:prstGeom>
        </p:spPr>
        <p:txBody>
          <a:bodyPr wrap="square">
            <a:spAutoFit/>
          </a:bodyPr>
          <a:lstStyle/>
          <a:p>
            <a:r>
              <a:rPr lang="en-US" b="1" dirty="0">
                <a:solidFill>
                  <a:schemeClr val="bg1"/>
                </a:solidFill>
                <a:latin typeface="Roboto"/>
              </a:rPr>
              <a:t>Relation Schema:</a:t>
            </a:r>
            <a:r>
              <a:rPr lang="en-US" dirty="0">
                <a:solidFill>
                  <a:schemeClr val="bg1"/>
                </a:solidFill>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solidFill>
                <a:schemeClr val="bg1"/>
              </a:solidFill>
            </a:endParaRPr>
          </a:p>
        </p:txBody>
      </p:sp>
    </p:spTree>
    <p:extLst>
      <p:ext uri="{BB962C8B-B14F-4D97-AF65-F5344CB8AC3E}">
        <p14:creationId xmlns="" xmlns:p14="http://schemas.microsoft.com/office/powerpoint/2010/main" val="1982350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 xmlns:p14="http://schemas.microsoft.com/office/powerpoint/2010/main" val="291648709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 xmlns:p14="http://schemas.microsoft.com/office/powerpoint/2010/main" val="423812671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383323227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5968506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 xmlns:p14="http://schemas.microsoft.com/office/powerpoint/2010/main" val="415478542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a:t>
            </a:r>
            <a:r>
              <a:rPr lang="en-IN" smtClean="0">
                <a:latin typeface="Arial" panose="020B0604020202020204" pitchFamily="34" charset="0"/>
                <a:cs typeface="Arial" panose="020B0604020202020204" pitchFamily="34" charset="0"/>
              </a:rPr>
              <a:t>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255259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37110720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56286311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 xmlns:p14="http://schemas.microsoft.com/office/powerpoint/2010/main" val="67889942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 xmlns:p14="http://schemas.microsoft.com/office/powerpoint/2010/main" val="23702938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5406844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 xmlns:p14="http://schemas.microsoft.com/office/powerpoint/2010/main" val="286294799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 xmlns:p14="http://schemas.microsoft.com/office/powerpoint/2010/main" val="168177334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404409011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81155977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 xmlns:p14="http://schemas.microsoft.com/office/powerpoint/2010/main" val="348632887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 xmlns:p14="http://schemas.microsoft.com/office/powerpoint/2010/main" val="58625130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 xmlns:p14="http://schemas.microsoft.com/office/powerpoint/2010/main" val="46530140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 xmlns:p14="http://schemas.microsoft.com/office/powerpoint/2010/main" val="109289233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8921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3" name="Rectangle 2">
            <a:extLst>
              <a:ext uri="{FF2B5EF4-FFF2-40B4-BE49-F238E27FC236}">
                <a16:creationId xmlns="" xmlns:a16="http://schemas.microsoft.com/office/drawing/2014/main" id="{29336580-A448-4069-BE6B-A680D0CFDA3F}"/>
              </a:ext>
            </a:extLst>
          </p:cNvPr>
          <p:cNvSpPr/>
          <p:nvPr/>
        </p:nvSpPr>
        <p:spPr>
          <a:xfrm>
            <a:off x="334566" y="1028343"/>
            <a:ext cx="11233248" cy="3139321"/>
          </a:xfrm>
          <a:prstGeom prst="rect">
            <a:avLst/>
          </a:prstGeom>
        </p:spPr>
        <p:txBody>
          <a:bodyPr wrap="square">
            <a:spAutoFit/>
          </a:bodyPr>
          <a:lstStyle/>
          <a:p>
            <a:pPr algn="just"/>
            <a:r>
              <a:rPr lang="en-US" b="1" dirty="0">
                <a:solidFill>
                  <a:srgbClr val="000000"/>
                </a:solidFill>
                <a:latin typeface="Arial" panose="020B0604020202020204" pitchFamily="34" charset="0"/>
              </a:rPr>
              <a:t>Tables</a:t>
            </a:r>
            <a:r>
              <a:rPr lang="en-US" dirty="0">
                <a:solidFill>
                  <a:srgbClr val="000000"/>
                </a:solidFill>
                <a:latin typeface="Arial" panose="020B0604020202020204" pitchFamily="34" charset="0"/>
              </a:rPr>
              <a:t> − In relational data model, relations are saved in the format of Tables. A table has rows and columns, where rows represents records and columns represent the attributes.</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Tuple</a:t>
            </a:r>
            <a:r>
              <a:rPr lang="en-US" dirty="0">
                <a:solidFill>
                  <a:srgbClr val="000000"/>
                </a:solidFill>
                <a:latin typeface="Arial" panose="020B0604020202020204" pitchFamily="34" charset="0"/>
              </a:rPr>
              <a:t> − A single row of a table, which contains a single record for that relation is called a tuple.</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Relation schema</a:t>
            </a:r>
            <a:r>
              <a:rPr lang="en-US" dirty="0">
                <a:solidFill>
                  <a:srgbClr val="000000"/>
                </a:solidFill>
                <a:latin typeface="Arial" panose="020B0604020202020204" pitchFamily="34" charset="0"/>
              </a:rPr>
              <a:t> − A relation schema describes the relation name (table name), attributes, and their names.</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Relation key</a:t>
            </a:r>
            <a:r>
              <a:rPr lang="en-US" dirty="0">
                <a:solidFill>
                  <a:srgbClr val="000000"/>
                </a:solidFill>
                <a:latin typeface="Arial" panose="020B0604020202020204" pitchFamily="34" charset="0"/>
              </a:rPr>
              <a:t> − Each row has one or more attributes, known as relation key, which can identify the row in the relation (table) uniquely.</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Attribute domain</a:t>
            </a:r>
            <a:r>
              <a:rPr lang="en-US" dirty="0">
                <a:solidFill>
                  <a:srgbClr val="000000"/>
                </a:solidFill>
                <a:latin typeface="Arial" panose="020B0604020202020204" pitchFamily="34" charset="0"/>
              </a:rPr>
              <a:t> − Every attribute has some pre-defined datatypes, known as attribute domain.</a:t>
            </a:r>
            <a:endParaRPr lang="en-US" b="0" i="0" dirty="0">
              <a:solidFill>
                <a:srgbClr val="000000"/>
              </a:solidFill>
              <a:effectLst/>
              <a:latin typeface="Arial" panose="020B0604020202020204" pitchFamily="34" charset="0"/>
            </a:endParaRPr>
          </a:p>
        </p:txBody>
      </p:sp>
    </p:spTree>
    <p:extLst>
      <p:ext uri="{BB962C8B-B14F-4D97-AF65-F5344CB8AC3E}">
        <p14:creationId xmlns="" xmlns:p14="http://schemas.microsoft.com/office/powerpoint/2010/main" val="38016459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 xmlns:p14="http://schemas.microsoft.com/office/powerpoint/2010/main" val="137627057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82665822"/>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 xmlns:p14="http://schemas.microsoft.com/office/powerpoint/2010/main" val="27369041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74451636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 xmlns:p14="http://schemas.microsoft.com/office/powerpoint/2010/main" val="128766601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28056077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 xmlns:p14="http://schemas.microsoft.com/office/powerpoint/2010/main" val="289377027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41868277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5980950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 xmlns:p14="http://schemas.microsoft.com/office/powerpoint/2010/main" val="107119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 xmlns:a16="http://schemas.microsoft.com/office/drawing/2014/main" val="20000"/>
                    </a:ext>
                  </a:extLst>
                </a:gridCol>
                <a:gridCol w="2895600">
                  <a:extLst>
                    <a:ext uri="{9D8B030D-6E8A-4147-A177-3AD203B41FA5}">
                      <a16:colId xmlns=""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38507370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6535628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4693282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23101917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 xmlns:a16="http://schemas.microsoft.com/office/drawing/2014/main" val="20000"/>
                    </a:ext>
                  </a:extLst>
                </a:gridCol>
                <a:gridCol w="892792">
                  <a:extLst>
                    <a:ext uri="{9D8B030D-6E8A-4147-A177-3AD203B41FA5}">
                      <a16:colId xmlns="" xmlns:a16="http://schemas.microsoft.com/office/drawing/2014/main" val="20001"/>
                    </a:ext>
                  </a:extLst>
                </a:gridCol>
                <a:gridCol w="1011960">
                  <a:extLst>
                    <a:ext uri="{9D8B030D-6E8A-4147-A177-3AD203B41FA5}">
                      <a16:colId xmlns="" xmlns:a16="http://schemas.microsoft.com/office/drawing/2014/main" val="20002"/>
                    </a:ext>
                  </a:extLst>
                </a:gridCol>
                <a:gridCol w="1373375">
                  <a:extLst>
                    <a:ext uri="{9D8B030D-6E8A-4147-A177-3AD203B41FA5}">
                      <a16:colId xmlns="" xmlns:a16="http://schemas.microsoft.com/office/drawing/2014/main" val="20003"/>
                    </a:ext>
                  </a:extLst>
                </a:gridCol>
                <a:gridCol w="1445658">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 xmlns:a16="http://schemas.microsoft.com/office/drawing/2014/main" val="20000"/>
                    </a:ext>
                  </a:extLst>
                </a:gridCol>
                <a:gridCol w="962401">
                  <a:extLst>
                    <a:ext uri="{9D8B030D-6E8A-4147-A177-3AD203B41FA5}">
                      <a16:colId xmlns="" xmlns:a16="http://schemas.microsoft.com/office/drawing/2014/main" val="20001"/>
                    </a:ext>
                  </a:extLst>
                </a:gridCol>
                <a:gridCol w="1042602">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6658724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 xmlns:p14="http://schemas.microsoft.com/office/powerpoint/2010/main" val="41695674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89465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5263207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 xmlns:p14="http://schemas.microsoft.com/office/powerpoint/2010/main" val="1591243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312198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We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 xmlns:p14="http://schemas.microsoft.com/office/powerpoint/2010/main" val="2393244911"/>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 xmlns:p14="http://schemas.microsoft.com/office/powerpoint/2010/main" val="19422947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 xmlns:p14="http://schemas.microsoft.com/office/powerpoint/2010/main" val="18824878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 xmlns:p14="http://schemas.microsoft.com/office/powerpoint/2010/main" val="3908756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t>
            </a:r>
            <a:r>
              <a:rPr lang="en-IN" b="1" dirty="0"/>
              <a:t>ALL</a:t>
            </a:r>
            <a:r>
              <a:rPr lang="en-IN" dirty="0"/>
              <a:t> and </a:t>
            </a:r>
            <a:r>
              <a:rPr lang="en-IN" b="1" dirty="0"/>
              <a:t>DISTINCT</a:t>
            </a:r>
            <a:r>
              <a:rPr lang="en-IN" dirty="0"/>
              <a:t> modifiers specify whether duplicate rows should be returned. ALL (the </a:t>
            </a:r>
            <a:r>
              <a:rPr lang="en-IN" b="1" dirty="0"/>
              <a:t>default</a:t>
            </a:r>
            <a:r>
              <a:rPr lang="en-IN" dirty="0"/>
              <a:t>) specifies that all matching rows should be returned, including duplicates. </a:t>
            </a:r>
            <a:r>
              <a:rPr lang="en-IN" b="1" dirty="0"/>
              <a:t>DISTINCT</a:t>
            </a:r>
            <a:r>
              <a:rPr lang="en-IN" dirty="0"/>
              <a:t> specifies removal of duplicate rows from the result set. It is an error to specify both modifiers. </a:t>
            </a:r>
            <a:r>
              <a:rPr lang="en-IN" b="1" dirty="0"/>
              <a:t>DISTINCTROW</a:t>
            </a:r>
            <a:r>
              <a:rPr lang="en-IN" dirty="0"/>
              <a:t> is a synonym for </a:t>
            </a:r>
            <a:r>
              <a:rPr lang="en-IN" b="1" dirty="0"/>
              <a:t>DISTINCT</a:t>
            </a:r>
            <a:r>
              <a:rPr lang="en-IN" dirty="0"/>
              <a: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 xmlns:p14="http://schemas.microsoft.com/office/powerpoint/2010/main" val="21832233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 xmlns:p14="http://schemas.microsoft.com/office/powerpoint/2010/main" val="23676771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20225807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599945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 xmlns:p14="http://schemas.microsoft.com/office/powerpoint/2010/main" val="91742774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 xmlns:p14="http://schemas.microsoft.com/office/powerpoint/2010/main" val="23353701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a:solidFill>
                  <a:srgbClr val="0077AA"/>
                </a:solidFill>
                <a:latin typeface="Arial" panose="020B0604020202020204" pitchFamily="34" charset="0"/>
                <a:ea typeface="Times New Roman" panose="02020603050405020304" pitchFamily="18" charset="0"/>
              </a:rPr>
              <a:t>SELECT</a:t>
            </a:r>
            <a:r>
              <a:rPr lang="en-IN">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4169495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8656510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752372" y="1721401"/>
            <a:ext cx="7995962" cy="440781"/>
          </a:xfrm>
          <a:prstGeom prst="rect">
            <a:avLst/>
          </a:prstGeom>
        </p:spPr>
      </p:pic>
    </p:spTree>
    <p:extLst>
      <p:ext uri="{BB962C8B-B14F-4D97-AF65-F5344CB8AC3E}">
        <p14:creationId xmlns="" xmlns:p14="http://schemas.microsoft.com/office/powerpoint/2010/main" val="10571849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 xmlns:p14="http://schemas.microsoft.com/office/powerpoint/2010/main" val="16300398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5152434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9107437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 xmlns:a16="http://schemas.microsoft.com/office/drawing/2014/main" val="20000"/>
                    </a:ext>
                  </a:extLst>
                </a:gridCol>
                <a:gridCol w="5866636">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bl>
          </a:graphicData>
        </a:graphic>
      </p:graphicFrame>
    </p:spTree>
    <p:extLst>
      <p:ext uri="{BB962C8B-B14F-4D97-AF65-F5344CB8AC3E}">
        <p14:creationId xmlns="" xmlns:p14="http://schemas.microsoft.com/office/powerpoint/2010/main" val="38405667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398703257"/>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4158959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420033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10397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 xmlns:p14="http://schemas.microsoft.com/office/powerpoint/2010/main" val="1259599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161275"/>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 xmlns:p14="http://schemas.microsoft.com/office/powerpoint/2010/main" val="6760827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24838895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152919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 xmlns:p14="http://schemas.microsoft.com/office/powerpoint/2010/main" val="2374958115"/>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 xmlns:p14="http://schemas.microsoft.com/office/powerpoint/2010/main" val="1096286455"/>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0098090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 xmlns:p14="http://schemas.microsoft.com/office/powerpoint/2010/main" val="37700386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 xmlns:p14="http://schemas.microsoft.com/office/powerpoint/2010/main" val="3583438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 xmlns:a16="http://schemas.microsoft.com/office/drawing/2014/main" val="20000"/>
                    </a:ext>
                  </a:extLst>
                </a:gridCol>
                <a:gridCol w="586663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 xmlns:p14="http://schemas.microsoft.com/office/powerpoint/2010/main" val="41595856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6800845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820555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 xmlns:p14="http://schemas.microsoft.com/office/powerpoint/2010/main" val="1572447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 xmlns:p14="http://schemas.microsoft.com/office/powerpoint/2010/main" val="28426201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 xmlns:p14="http://schemas.microsoft.com/office/powerpoint/2010/main" val="21303695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 xmlns:p14="http://schemas.microsoft.com/office/powerpoint/2010/main" val="34397172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 xmlns:p14="http://schemas.microsoft.com/office/powerpoint/2010/main" val="24521245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 xmlns:p14="http://schemas.microsoft.com/office/powerpoint/2010/main" val="19913747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4870221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29939935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 xmlns:p14="http://schemas.microsoft.com/office/powerpoint/2010/main" val="1668083982"/>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 xmlns:p14="http://schemas.microsoft.com/office/powerpoint/2010/main" val="3487672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 xmlns:p14="http://schemas.microsoft.com/office/powerpoint/2010/main" val="1402970805"/>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 xmlns:a16="http://schemas.microsoft.com/office/drawing/2014/main" val="20000"/>
                    </a:ext>
                  </a:extLst>
                </a:gridCol>
                <a:gridCol w="518092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 xmlns:p14="http://schemas.microsoft.com/office/powerpoint/2010/main" val="5559017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 xmlns:p14="http://schemas.microsoft.com/office/powerpoint/2010/main" val="24137412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 xmlns:p14="http://schemas.microsoft.com/office/powerpoint/2010/main" val="239068523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203759798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 xmlns:p14="http://schemas.microsoft.com/office/powerpoint/2010/main" val="12018141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3750481950"/>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 xmlns:a16="http://schemas.microsoft.com/office/drawing/2014/main" val="20000"/>
                    </a:ext>
                  </a:extLst>
                </a:gridCol>
                <a:gridCol w="6095207">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 xmlns:p14="http://schemas.microsoft.com/office/powerpoint/2010/main" val="348043503"/>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 xmlns:p14="http://schemas.microsoft.com/office/powerpoint/2010/main" val="35556040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 xmlns:p14="http://schemas.microsoft.com/office/powerpoint/2010/main" val="137318776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4003192139"/>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 xmlns:p14="http://schemas.microsoft.com/office/powerpoint/2010/main" val="32724518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 xmlns:p14="http://schemas.microsoft.com/office/powerpoint/2010/main" val="11500852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0142520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 xmlns:p14="http://schemas.microsoft.com/office/powerpoint/2010/main" val="21189554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 xmlns:p14="http://schemas.microsoft.com/office/powerpoint/2010/main" val="32418829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 xmlns:p14="http://schemas.microsoft.com/office/powerpoint/2010/main" val="274852306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 xmlns:p14="http://schemas.microsoft.com/office/powerpoint/2010/main" val="2032781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 xmlns:p14="http://schemas.microsoft.com/office/powerpoint/2010/main" val="20693257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 xmlns:p14="http://schemas.microsoft.com/office/powerpoint/2010/main" val="826246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education, </a:t>
              </a:r>
              <a:r>
                <a:rPr lang="en-US" sz="2000" dirty="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a:t>Data is a mess and needs to be processed to make it meaningful. The DIKW hierarchy describes how data evolves into information, knowledge, and wisdom respectively.</a:t>
            </a:r>
          </a:p>
        </p:txBody>
      </p:sp>
    </p:spTree>
    <p:extLst>
      <p:ext uri="{BB962C8B-B14F-4D97-AF65-F5344CB8AC3E}">
        <p14:creationId xmlns="" xmlns:p14="http://schemas.microsoft.com/office/powerpoint/2010/main" val="98349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3935996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857847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6371989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8667537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4002861257"/>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37154244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6888029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0856568"/>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 xmlns:p14="http://schemas.microsoft.com/office/powerpoint/2010/main" val="40300837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62500013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 xmlns:p14="http://schemas.microsoft.com/office/powerpoint/2010/main" val="105294566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701659357"/>
      </p:ext>
    </p:extLst>
  </p:cSld>
  <p:clrMapOvr>
    <a:masterClrMapping/>
  </p:clrMapOvr>
  <p:transition spd="slow"/>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 xmlns:a16="http://schemas.microsoft.com/office/drawing/2014/main" val="20000"/>
                    </a:ext>
                  </a:extLst>
                </a:gridCol>
                <a:gridCol w="198094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759389">
                  <a:extLst>
                    <a:ext uri="{9D8B030D-6E8A-4147-A177-3AD203B41FA5}">
                      <a16:colId xmlns=""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07647403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 xmlns:p14="http://schemas.microsoft.com/office/powerpoint/2010/main" val="32169368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6245865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33980197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4055927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47784877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166886227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11898021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306567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 xmlns:p14="http://schemas.microsoft.com/office/powerpoint/2010/main" val="14157804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47468090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 xmlns:a16="http://schemas.microsoft.com/office/drawing/2014/main" val="20000"/>
                    </a:ext>
                  </a:extLst>
                </a:gridCol>
                <a:gridCol w="6378292">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179439524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173532869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 xmlns:a16="http://schemas.microsoft.com/office/drawing/2014/main" val="20000"/>
                    </a:ext>
                  </a:extLst>
                </a:gridCol>
                <a:gridCol w="6157991">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25948513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 xmlns:p14="http://schemas.microsoft.com/office/powerpoint/2010/main" val="42690178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7416864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664957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0840500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 xmlns:p14="http://schemas.microsoft.com/office/powerpoint/2010/main" val="2727936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 xmlns:p14="http://schemas.microsoft.com/office/powerpoint/2010/main" val="4253925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88217923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3402254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 xmlns:p14="http://schemas.microsoft.com/office/powerpoint/2010/main" val="257939688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534686" y="2586964"/>
            <a:ext cx="9131925" cy="1980000"/>
          </a:xfrm>
          <a:prstGeom prst="rect">
            <a:avLst/>
          </a:prstGeom>
        </p:spPr>
      </p:pic>
    </p:spTree>
    <p:extLst>
      <p:ext uri="{BB962C8B-B14F-4D97-AF65-F5344CB8AC3E}">
        <p14:creationId xmlns="" xmlns:p14="http://schemas.microsoft.com/office/powerpoint/2010/main" val="42336267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559424" y="3071751"/>
            <a:ext cx="4561481" cy="3607801"/>
          </a:xfrm>
          <a:prstGeom prst="rect">
            <a:avLst/>
          </a:prstGeom>
        </p:spPr>
      </p:pic>
      <p:pic>
        <p:nvPicPr>
          <p:cNvPr id="2" name="Picture 1"/>
          <p:cNvPicPr>
            <a:picLocks noChangeAspect="1"/>
          </p:cNvPicPr>
          <p:nvPr/>
        </p:nvPicPr>
        <p:blipFill>
          <a:blip r:embed="rId3" cstate="print"/>
          <a:stretch>
            <a:fillRect/>
          </a:stretch>
        </p:blipFill>
        <p:spPr>
          <a:xfrm>
            <a:off x="6162124" y="3071751"/>
            <a:ext cx="4448692" cy="3607801"/>
          </a:xfrm>
          <a:prstGeom prst="rect">
            <a:avLst/>
          </a:prstGeom>
        </p:spPr>
      </p:pic>
    </p:spTree>
    <p:extLst>
      <p:ext uri="{BB962C8B-B14F-4D97-AF65-F5344CB8AC3E}">
        <p14:creationId xmlns="" xmlns:p14="http://schemas.microsoft.com/office/powerpoint/2010/main" val="32980197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1748301" y="4030331"/>
            <a:ext cx="3547639" cy="2827671"/>
          </a:xfrm>
          <a:prstGeom prst="rect">
            <a:avLst/>
          </a:prstGeom>
        </p:spPr>
      </p:pic>
    </p:spTree>
    <p:extLst>
      <p:ext uri="{BB962C8B-B14F-4D97-AF65-F5344CB8AC3E}">
        <p14:creationId xmlns="" xmlns:p14="http://schemas.microsoft.com/office/powerpoint/2010/main" val="221978786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cstate="print"/>
          <a:stretch>
            <a:fillRect/>
          </a:stretch>
        </p:blipFill>
        <p:spPr>
          <a:xfrm>
            <a:off x="1599992" y="3078524"/>
            <a:ext cx="3649131" cy="3703277"/>
          </a:xfrm>
          <a:prstGeom prst="rect">
            <a:avLst/>
          </a:prstGeom>
        </p:spPr>
      </p:pic>
    </p:spTree>
    <p:extLst>
      <p:ext uri="{BB962C8B-B14F-4D97-AF65-F5344CB8AC3E}">
        <p14:creationId xmlns="" xmlns:p14="http://schemas.microsoft.com/office/powerpoint/2010/main" val="22677867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1523802" y="3581400"/>
            <a:ext cx="9142810" cy="1981200"/>
          </a:xfrm>
          <a:prstGeom prst="rect">
            <a:avLst/>
          </a:prstGeom>
        </p:spPr>
      </p:pic>
    </p:spTree>
    <p:extLst>
      <p:ext uri="{BB962C8B-B14F-4D97-AF65-F5344CB8AC3E}">
        <p14:creationId xmlns="" xmlns:p14="http://schemas.microsoft.com/office/powerpoint/2010/main" val="316040139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752372" y="3200400"/>
            <a:ext cx="8685669" cy="3063222"/>
          </a:xfrm>
          <a:prstGeom prst="rect">
            <a:avLst/>
          </a:prstGeom>
        </p:spPr>
      </p:pic>
    </p:spTree>
    <p:extLst>
      <p:ext uri="{BB962C8B-B14F-4D97-AF65-F5344CB8AC3E}">
        <p14:creationId xmlns="" xmlns:p14="http://schemas.microsoft.com/office/powerpoint/2010/main" val="181608696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5191425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 xmlns:p14="http://schemas.microsoft.com/office/powerpoint/2010/main" val="2687058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43483694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938878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523802" y="3142835"/>
            <a:ext cx="9142810" cy="2114967"/>
          </a:xfrm>
          <a:prstGeom prst="rect">
            <a:avLst/>
          </a:prstGeom>
        </p:spPr>
      </p:pic>
    </p:spTree>
    <p:extLst>
      <p:ext uri="{BB962C8B-B14F-4D97-AF65-F5344CB8AC3E}">
        <p14:creationId xmlns="" xmlns:p14="http://schemas.microsoft.com/office/powerpoint/2010/main" val="329518120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cstate="print"/>
          <a:stretch>
            <a:fillRect/>
          </a:stretch>
        </p:blipFill>
        <p:spPr>
          <a:xfrm>
            <a:off x="1599992" y="5162550"/>
            <a:ext cx="8998828" cy="1697034"/>
          </a:xfrm>
          <a:prstGeom prst="rect">
            <a:avLst/>
          </a:prstGeom>
        </p:spPr>
      </p:pic>
    </p:spTree>
    <p:extLst>
      <p:ext uri="{BB962C8B-B14F-4D97-AF65-F5344CB8AC3E}">
        <p14:creationId xmlns="" xmlns:p14="http://schemas.microsoft.com/office/powerpoint/2010/main" val="325659992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r>
              <a:rPr lang="en-IN" sz="2000"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26019072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 xmlns:p14="http://schemas.microsoft.com/office/powerpoint/2010/main" val="32657585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 xmlns:a16="http://schemas.microsoft.com/office/drawing/2014/main" id="{192A96C5-0050-4530-92A9-C7F891CB11F6}"/>
              </a:ext>
            </a:extLst>
          </p:cNvPr>
          <p:cNvPicPr>
            <a:picLocks noChangeAspect="1"/>
          </p:cNvPicPr>
          <p:nvPr/>
        </p:nvPicPr>
        <p:blipFill>
          <a:blip r:embed="rId3" cstate="print"/>
          <a:stretch>
            <a:fillRect/>
          </a:stretch>
        </p:blipFill>
        <p:spPr>
          <a:xfrm>
            <a:off x="1523802" y="5013176"/>
            <a:ext cx="9105900" cy="1695450"/>
          </a:xfrm>
          <a:prstGeom prst="rect">
            <a:avLst/>
          </a:prstGeom>
        </p:spPr>
      </p:pic>
    </p:spTree>
    <p:extLst>
      <p:ext uri="{BB962C8B-B14F-4D97-AF65-F5344CB8AC3E}">
        <p14:creationId xmlns="" xmlns:p14="http://schemas.microsoft.com/office/powerpoint/2010/main" val="22109901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 xmlns:p14="http://schemas.microsoft.com/office/powerpoint/2010/main" val="12296498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177836123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 xmlns:a16="http://schemas.microsoft.com/office/drawing/2014/main" id="{4B8F9754-DCA9-462D-AF27-495F17ADA730}"/>
              </a:ext>
            </a:extLst>
          </p:cNvPr>
          <p:cNvPicPr>
            <a:picLocks noChangeAspect="1"/>
          </p:cNvPicPr>
          <p:nvPr/>
        </p:nvPicPr>
        <p:blipFill>
          <a:blip r:embed="rId3" cstate="print"/>
          <a:stretch>
            <a:fillRect/>
          </a:stretch>
        </p:blipFill>
        <p:spPr>
          <a:xfrm>
            <a:off x="1561306" y="4810844"/>
            <a:ext cx="9067800" cy="1714500"/>
          </a:xfrm>
          <a:prstGeom prst="rect">
            <a:avLst/>
          </a:prstGeom>
        </p:spPr>
      </p:pic>
    </p:spTree>
    <p:extLst>
      <p:ext uri="{BB962C8B-B14F-4D97-AF65-F5344CB8AC3E}">
        <p14:creationId xmlns="" xmlns:p14="http://schemas.microsoft.com/office/powerpoint/2010/main" val="35061856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 xmlns:p14="http://schemas.microsoft.com/office/powerpoint/2010/main" val="655153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 xmlns:p14="http://schemas.microsoft.com/office/powerpoint/2010/main" val="213758108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1418458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2247236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465019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59042589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 xmlns:p14="http://schemas.microsoft.com/office/powerpoint/2010/main" val="429217337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 xmlns:p14="http://schemas.microsoft.com/office/powerpoint/2010/main" val="14746582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 xmlns:p14="http://schemas.microsoft.com/office/powerpoint/2010/main" val="33993179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 xmlns:p14="http://schemas.microsoft.com/office/powerpoint/2010/main" val="13333517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60438917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44958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 xmlns:p14="http://schemas.microsoft.com/office/powerpoint/2010/main" val="70251330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8181344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 xmlns:p14="http://schemas.microsoft.com/office/powerpoint/2010/main" val="360299871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 xmlns:p14="http://schemas.microsoft.com/office/powerpoint/2010/main" val="1639607989"/>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3743714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977475506"/>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976689461"/>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761255836"/>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03430422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 xmlns:p14="http://schemas.microsoft.com/office/powerpoint/2010/main" val="170507870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 xmlns:p14="http://schemas.microsoft.com/office/powerpoint/2010/main" val="30870569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 xmlns:p14="http://schemas.microsoft.com/office/powerpoint/2010/main" val="123587026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 xmlns:p14="http://schemas.microsoft.com/office/powerpoint/2010/main" val="1719217087"/>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71124718"/>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 xmlns:p14="http://schemas.microsoft.com/office/powerpoint/2010/main" val="4240804930"/>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 xmlns:p14="http://schemas.microsoft.com/office/powerpoint/2010/main" val="2119213119"/>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423151025"/>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237043370"/>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 xmlns:p14="http://schemas.microsoft.com/office/powerpoint/2010/main" val="2226653300"/>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 xmlns:p14="http://schemas.microsoft.com/office/powerpoint/2010/main" val="1759989589"/>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 xmlns:p14="http://schemas.microsoft.com/office/powerpoint/2010/main" val="2633211977"/>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22333127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1752372">
                  <a:extLst>
                    <a:ext uri="{9D8B030D-6E8A-4147-A177-3AD203B41FA5}">
                      <a16:colId xmlns="" xmlns:a16="http://schemas.microsoft.com/office/drawing/2014/main" val="20001"/>
                    </a:ext>
                  </a:extLst>
                </a:gridCol>
                <a:gridCol w="4190454">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130227343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84040400"/>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5120170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88436337"/>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890441076"/>
      </p:ext>
    </p:extLst>
  </p:cSld>
  <p:clrMapOvr>
    <a:masterClrMapping/>
  </p:clrMapOvr>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42434834"/>
      </p:ext>
    </p:extLst>
  </p:cSld>
  <p:clrMapOvr>
    <a:masterClrMapping/>
  </p:clrMapOvr>
  <p:transition/>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 xmlns:p14="http://schemas.microsoft.com/office/powerpoint/2010/main" val="2455600991"/>
      </p:ext>
    </p:extLst>
  </p:cSld>
  <p:clrMapOvr>
    <a:masterClrMapping/>
  </p:clrMapOvr>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166884335"/>
      </p:ext>
    </p:extLst>
  </p:cSld>
  <p:clrMapOvr>
    <a:masterClrMapping/>
  </p:clrMapOvr>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 xmlns:p14="http://schemas.microsoft.com/office/powerpoint/2010/main" val="2980692963"/>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34590048"/>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 xmlns:p14="http://schemas.microsoft.com/office/powerpoint/2010/main" val="2540625294"/>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852398532"/>
              </p:ext>
            </p:extLst>
          </p:nvPr>
        </p:nvGraphicFramePr>
        <p:xfrm>
          <a:off x="1676182" y="1556792"/>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 xmlns:a16="http://schemas.microsoft.com/office/drawing/2014/main" val="20000"/>
                    </a:ext>
                  </a:extLst>
                </a:gridCol>
                <a:gridCol w="1066661">
                  <a:extLst>
                    <a:ext uri="{9D8B030D-6E8A-4147-A177-3AD203B41FA5}">
                      <a16:colId xmlns="" xmlns:a16="http://schemas.microsoft.com/office/drawing/2014/main" val="20001"/>
                    </a:ext>
                  </a:extLst>
                </a:gridCol>
                <a:gridCol w="3276173">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8"/>
                  </a:ext>
                </a:extLst>
              </a:tr>
            </a:tbl>
          </a:graphicData>
        </a:graphic>
      </p:graphicFrame>
      <p:sp>
        <p:nvSpPr>
          <p:cNvPr id="3" name="Rectangle 2"/>
          <p:cNvSpPr/>
          <p:nvPr/>
        </p:nvSpPr>
        <p:spPr>
          <a:xfrm>
            <a:off x="1676182" y="5667130"/>
            <a:ext cx="8838049"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 xmlns:a16="http://schemas.microsoft.com/office/drawing/2014/main" id="{CC46B81B-104B-4F7C-B3F5-CAC173C4CCDB}"/>
              </a:ext>
            </a:extLst>
          </p:cNvPr>
          <p:cNvSpPr/>
          <p:nvPr/>
        </p:nvSpPr>
        <p:spPr>
          <a:xfrm>
            <a:off x="1676182" y="6093296"/>
            <a:ext cx="8838049"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 xmlns:p14="http://schemas.microsoft.com/office/powerpoint/2010/main" val="259249106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757446517"/>
      </p:ext>
    </p:extLst>
  </p:cSld>
  <p:clrMapOvr>
    <a:masterClrMapping/>
  </p:clrMapOvr>
  <p:transition spd="slow"/>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239000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809082341"/>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3006689646"/>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23900063"/>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417361692"/>
      </p:ext>
    </p:extLst>
  </p:cSld>
  <p:clrMapOvr>
    <a:masterClrMapping/>
  </p:clrMapOvr>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2582127105"/>
      </p:ext>
    </p:extLst>
  </p:cSld>
  <p:clrMapOvr>
    <a:masterClrMapping/>
  </p:clrMapOvr>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 xmlns:a16="http://schemas.microsoft.com/office/drawing/2014/main" val="20000"/>
                    </a:ext>
                  </a:extLst>
                </a:gridCol>
                <a:gridCol w="2895223">
                  <a:extLst>
                    <a:ext uri="{9D8B030D-6E8A-4147-A177-3AD203B41FA5}">
                      <a16:colId xmlns=""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1589343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Any application has three major parts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 xmlns:p14="http://schemas.microsoft.com/office/powerpoint/2010/main" val="125382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 xmlns:a16="http://schemas.microsoft.com/office/drawing/2014/main" val="20000"/>
                    </a:ext>
                  </a:extLst>
                </a:gridCol>
                <a:gridCol w="2641974">
                  <a:extLst>
                    <a:ext uri="{9D8B030D-6E8A-4147-A177-3AD203B41FA5}">
                      <a16:colId xmlns="" xmlns:a16="http://schemas.microsoft.com/office/drawing/2014/main" val="20001"/>
                    </a:ext>
                  </a:extLst>
                </a:gridCol>
                <a:gridCol w="4227159">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19941211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 xmlns:a16="http://schemas.microsoft.com/office/drawing/2014/main" val="20000"/>
                    </a:ext>
                  </a:extLst>
                </a:gridCol>
                <a:gridCol w="2116759">
                  <a:extLst>
                    <a:ext uri="{9D8B030D-6E8A-4147-A177-3AD203B41FA5}">
                      <a16:colId xmlns="" xmlns:a16="http://schemas.microsoft.com/office/drawing/2014/main" val="20001"/>
                    </a:ext>
                  </a:extLst>
                </a:gridCol>
                <a:gridCol w="1599992">
                  <a:extLst>
                    <a:ext uri="{9D8B030D-6E8A-4147-A177-3AD203B41FA5}">
                      <a16:colId xmlns="" xmlns:a16="http://schemas.microsoft.com/office/drawing/2014/main" val="20002"/>
                    </a:ext>
                  </a:extLst>
                </a:gridCol>
                <a:gridCol w="1576803">
                  <a:extLst>
                    <a:ext uri="{9D8B030D-6E8A-4147-A177-3AD203B41FA5}">
                      <a16:colId xmlns="" xmlns:a16="http://schemas.microsoft.com/office/drawing/2014/main" val="20003"/>
                    </a:ext>
                  </a:extLst>
                </a:gridCol>
                <a:gridCol w="1089849">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 xmlns:p14="http://schemas.microsoft.com/office/powerpoint/2010/main" val="1923500635"/>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 xmlns:p14="http://schemas.microsoft.com/office/powerpoint/2010/main" val="7477042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 xmlns:p14="http://schemas.microsoft.com/office/powerpoint/2010/main" val="418711980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 xmlns:p14="http://schemas.microsoft.com/office/powerpoint/2010/main" val="2483968113"/>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 xmlns:p14="http://schemas.microsoft.com/office/powerpoint/2010/main" val="4151389687"/>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 xmlns:p14="http://schemas.microsoft.com/office/powerpoint/2010/main" val="2659976954"/>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 xmlns:p14="http://schemas.microsoft.com/office/powerpoint/2010/main" val="641206053"/>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 xmlns:p14="http://schemas.microsoft.com/office/powerpoint/2010/main" val="399581014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 xmlns:p14="http://schemas.microsoft.com/office/powerpoint/2010/main" val="2898376237"/>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 xmlns:p14="http://schemas.microsoft.com/office/powerpoint/2010/main" val="1671288633"/>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74439694"/>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17982137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6" name="Rectangle 5">
            <a:extLst>
              <a:ext uri="{FF2B5EF4-FFF2-40B4-BE49-F238E27FC236}">
                <a16:creationId xmlns=""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 xmlns:p14="http://schemas.microsoft.com/office/powerpoint/2010/main" val="201435218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85897669"/>
      </p:ext>
    </p:extLst>
  </p:cSld>
  <p:clrMapOvr>
    <a:masterClrMapping/>
  </p:clrMapOvr>
  <p:transition/>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 xmlns:p14="http://schemas.microsoft.com/office/powerpoint/2010/main" val="943877492"/>
      </p:ext>
    </p:extLst>
  </p:cSld>
  <p:clrMapOvr>
    <a:masterClrMapping/>
  </p:clrMapOvr>
  <p:transition/>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 xmlns:a16="http://schemas.microsoft.com/office/drawing/2014/main" val="20000"/>
                    </a:ext>
                  </a:extLst>
                </a:gridCol>
                <a:gridCol w="4076169">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 xmlns:p14="http://schemas.microsoft.com/office/powerpoint/2010/main" val="3414458270"/>
      </p:ext>
    </p:extLst>
  </p:cSld>
  <p:clrMapOvr>
    <a:masterClrMapping/>
  </p:clrMapOvr>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677727795"/>
      </p:ext>
    </p:extLst>
  </p:cSld>
  <p:clrMapOvr>
    <a:masterClrMapping/>
  </p:clrMapOvr>
  <p:transition/>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715741290"/>
      </p:ext>
    </p:extLst>
  </p:cSld>
  <p:clrMapOvr>
    <a:masterClrMapping/>
  </p:clrMapOvr>
  <p:transition/>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423414226"/>
      </p:ext>
    </p:extLst>
  </p:cSld>
  <p:clrMapOvr>
    <a:masterClrMapping/>
  </p:clrMapOvr>
  <p:transition/>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 xmlns:p14="http://schemas.microsoft.com/office/powerpoint/2010/main" val="2535147421"/>
      </p:ext>
    </p:extLst>
  </p:cSld>
  <p:clrMapOvr>
    <a:masterClrMapping/>
  </p:clrMapOvr>
  <p:transition/>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1626257679"/>
      </p:ext>
    </p:extLst>
  </p:cSld>
  <p:clrMapOvr>
    <a:masterClrMapping/>
  </p:clrMapOvr>
  <p:transition/>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2995718037"/>
      </p:ext>
    </p:extLst>
  </p:cSld>
  <p:clrMapOvr>
    <a:masterClrMapping/>
  </p:clrMapOvr>
  <p:transition/>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8502765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a:solidFill>
                  <a:srgbClr val="00B0F0"/>
                </a:solidFill>
              </a:rPr>
              <a:t>show </a:t>
            </a:r>
            <a:r>
              <a:rPr lang="en-US" sz="2400" dirty="0">
                <a:solidFill>
                  <a:srgbClr val="00B0F0"/>
                </a:solidFill>
              </a:rPr>
              <a:t>engines;</a:t>
            </a:r>
          </a:p>
          <a:p>
            <a:r>
              <a:rPr lang="en-US" sz="2400" dirty="0">
                <a:solidFill>
                  <a:srgbClr val="00B0F0"/>
                </a:solidFill>
              </a:rPr>
              <a:t>set default_storage_engine = memory;</a:t>
            </a:r>
          </a:p>
        </p:txBody>
      </p:sp>
    </p:spTree>
    <p:extLst>
      <p:ext uri="{BB962C8B-B14F-4D97-AF65-F5344CB8AC3E}">
        <p14:creationId xmlns="" xmlns:p14="http://schemas.microsoft.com/office/powerpoint/2010/main" val="129980497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 xmlns:p14="http://schemas.microsoft.com/office/powerpoint/2010/main" val="92366279"/>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2189481208"/>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 xmlns:p14="http://schemas.microsoft.com/office/powerpoint/2010/main" val="3860626219"/>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 xmlns:p14="http://schemas.microsoft.com/office/powerpoint/2010/main" val="3474098058"/>
      </p:ext>
    </p:extLst>
  </p:cSld>
  <p:clrMapOvr>
    <a:masterClrMapping/>
  </p:clrMapOvr>
  <p:transition spd="slow"/>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 xmlns:p14="http://schemas.microsoft.com/office/powerpoint/2010/main" val="1985638699"/>
      </p:ext>
    </p:extLst>
  </p:cSld>
  <p:clrMapOvr>
    <a:masterClrMapping/>
  </p:clrMapOvr>
  <p:transition spd="slow"/>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 xmlns:p14="http://schemas.microsoft.com/office/powerpoint/2010/main" val="2066063075"/>
      </p:ext>
    </p:extLst>
  </p:cSld>
  <p:clrMapOvr>
    <a:masterClrMapping/>
  </p:clrMapOvr>
  <p:transition spd="slow"/>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 xmlns:p14="http://schemas.microsoft.com/office/powerpoint/2010/main" val="225750419"/>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 xmlns:p14="http://schemas.microsoft.com/office/powerpoint/2010/main" val="2355499622"/>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 xmlns:p14="http://schemas.microsoft.com/office/powerpoint/2010/main" val="229645638"/>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 xmlns:p14="http://schemas.microsoft.com/office/powerpoint/2010/main" val="10009440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 xmlns:p14="http://schemas.microsoft.com/office/powerpoint/2010/main" val="355218579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 xmlns:p14="http://schemas.microsoft.com/office/powerpoint/2010/main" val="1392073883"/>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 xmlns:a16="http://schemas.microsoft.com/office/drawing/2014/main" val="20000"/>
                    </a:ext>
                  </a:extLst>
                </a:gridCol>
                <a:gridCol w="1904752">
                  <a:extLst>
                    <a:ext uri="{9D8B030D-6E8A-4147-A177-3AD203B41FA5}">
                      <a16:colId xmlns="" xmlns:a16="http://schemas.microsoft.com/office/drawing/2014/main" val="20001"/>
                    </a:ext>
                  </a:extLst>
                </a:gridCol>
                <a:gridCol w="1980942">
                  <a:extLst>
                    <a:ext uri="{9D8B030D-6E8A-4147-A177-3AD203B41FA5}">
                      <a16:colId xmlns="" xmlns:a16="http://schemas.microsoft.com/office/drawing/2014/main" val="20002"/>
                    </a:ext>
                  </a:extLst>
                </a:gridCol>
                <a:gridCol w="1904754">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 xmlns:p14="http://schemas.microsoft.com/office/powerpoint/2010/main" val="33113316"/>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smtClean="0">
                <a:solidFill>
                  <a:srgbClr val="006C86"/>
                </a:solidFill>
                <a:latin typeface="Segoe UI Light" panose="020B0502040204020203" pitchFamily="34" charset="0"/>
                <a:cs typeface="Segoe UI Light" panose="020B0502040204020203" pitchFamily="34" charset="0"/>
              </a:rPr>
              <a:t>updation</a:t>
            </a:r>
            <a:r>
              <a:rPr lang="en-IN" sz="2000" b="1" dirty="0" smtClean="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smtClean="0">
                <a:solidFill>
                  <a:srgbClr val="006C86"/>
                </a:solidFill>
                <a:latin typeface="Segoe UI Light" pitchFamily="34" charset="0"/>
                <a:cs typeface="Segoe UI Light" pitchFamily="34" charset="0"/>
              </a:rPr>
              <a:t>Problems that can occure in poorly planned, un-normalized database where all the data is stored in one table.</a:t>
            </a:r>
            <a:endParaRPr lang="en-US" sz="2000" dirty="0">
              <a:solidFill>
                <a:srgbClr val="006C86"/>
              </a:solidFill>
              <a:latin typeface="Segoe UI Light" pitchFamily="34" charset="0"/>
              <a:cs typeface="Segoe UI Light" pitchFamily="34" charset="0"/>
            </a:endParaRPr>
          </a:p>
        </p:txBody>
      </p:sp>
    </p:spTree>
    <p:extLst>
      <p:ext uri="{BB962C8B-B14F-4D97-AF65-F5344CB8AC3E}">
        <p14:creationId xmlns="" xmlns:p14="http://schemas.microsoft.com/office/powerpoint/2010/main" val="3921954587"/>
      </p:ext>
    </p:extLst>
  </p:cSld>
  <p:clrMapOvr>
    <a:masterClrMapping/>
  </p:clrMapOvr>
  <p:transition/>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 xmlns:a16="http://schemas.microsoft.com/office/drawing/2014/main" val="20000"/>
                    </a:ext>
                  </a:extLst>
                </a:gridCol>
                <a:gridCol w="2314591">
                  <a:extLst>
                    <a:ext uri="{9D8B030D-6E8A-4147-A177-3AD203B41FA5}">
                      <a16:colId xmlns="" xmlns:a16="http://schemas.microsoft.com/office/drawing/2014/main" val="20001"/>
                    </a:ext>
                  </a:extLst>
                </a:gridCol>
                <a:gridCol w="2314591">
                  <a:extLst>
                    <a:ext uri="{9D8B030D-6E8A-4147-A177-3AD203B41FA5}">
                      <a16:colId xmlns="" xmlns:a16="http://schemas.microsoft.com/office/drawing/2014/main" val="20002"/>
                    </a:ext>
                  </a:extLst>
                </a:gridCol>
                <a:gridCol w="2314591">
                  <a:extLst>
                    <a:ext uri="{9D8B030D-6E8A-4147-A177-3AD203B41FA5}">
                      <a16:colId xmlns="" xmlns:a16="http://schemas.microsoft.com/office/drawing/2014/main" val="20003"/>
                    </a:ext>
                  </a:extLst>
                </a:gridCol>
                <a:gridCol w="2314591">
                  <a:extLst>
                    <a:ext uri="{9D8B030D-6E8A-4147-A177-3AD203B41FA5}">
                      <a16:colId xmlns="" xmlns:a16="http://schemas.microsoft.com/office/drawing/2014/main" val="20004"/>
                    </a:ext>
                  </a:extLst>
                </a:gridCol>
              </a:tblGrid>
              <a:tr h="557216">
                <a:tc>
                  <a:txBody>
                    <a:bodyPr/>
                    <a:lstStyle/>
                    <a:p>
                      <a:pPr algn="ctr" fontAlgn="t"/>
                      <a:r>
                        <a:rPr lang="en-US" b="1" dirty="0" smtClean="0">
                          <a:solidFill>
                            <a:schemeClr val="tx2">
                              <a:lumMod val="75000"/>
                            </a:schemeClr>
                          </a:solidFill>
                        </a:rPr>
                        <a:t>Rollno (PK)</a:t>
                      </a:r>
                      <a:endParaRPr lang="en-US" b="1" dirty="0">
                        <a:solidFill>
                          <a:schemeClr val="tx2">
                            <a:lumMod val="75000"/>
                          </a:schemeClr>
                        </a:solidFill>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557216">
                <a:tc>
                  <a:txBody>
                    <a:bodyPr/>
                    <a:lstStyle/>
                    <a:p>
                      <a:pPr fontAlgn="t"/>
                      <a:r>
                        <a:rPr lang="en-US" dirty="0" smtClean="0">
                          <a:solidFill>
                            <a:srgbClr val="FF0000"/>
                          </a:solidFill>
                        </a:rPr>
                        <a:t>NULL</a:t>
                      </a:r>
                      <a:endParaRPr lang="en-US" dirty="0">
                        <a:solidFill>
                          <a:srgbClr val="FF0000"/>
                        </a:solidFill>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smtClean="0"/>
                        <a:t>NULL</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smtClean="0"/>
                        <a:t>BCA</a:t>
                      </a:r>
                      <a:endParaRPr lang="en-US" b="1"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smtClean="0"/>
                        <a:t>Mr. Y</a:t>
                      </a:r>
                      <a:endParaRPr lang="en-US" b="1"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smtClean="0"/>
                        <a:t>77127</a:t>
                      </a:r>
                      <a:endParaRPr lang="en-US" b="1"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 xmlns:p14="http://schemas.microsoft.com/office/powerpoint/2010/main" val="626531917"/>
      </p:ext>
    </p:extLst>
  </p:cSld>
  <p:clrMapOvr>
    <a:masterClrMapping/>
  </p:clrMapOvr>
  <p:transition/>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smtClean="0"/>
              <a:t>What if we want to add new branch the student table? In this case as the student Rollno  is a primary key, is will not allow you to insert new branch. </a:t>
            </a:r>
            <a:r>
              <a:rPr lang="en-US" dirty="0" smtClean="0"/>
              <a:t>Also</a:t>
            </a:r>
            <a:r>
              <a:rPr lang="en-US" dirty="0"/>
              <a:t>,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t>
            </a:r>
            <a:r>
              <a:rPr lang="en-IN" b="1" dirty="0" smtClean="0">
                <a:solidFill>
                  <a:srgbClr val="006C86"/>
                </a:solidFill>
                <a:latin typeface="Arial" panose="020B0604020202020204" pitchFamily="34" charset="0"/>
                <a:cs typeface="Arial" panose="020B0604020202020204" pitchFamily="34" charset="0"/>
              </a:rPr>
              <a:t>anomaly: </a:t>
            </a:r>
            <a:r>
              <a:rPr lang="en-US" dirty="0" smtClean="0"/>
              <a:t>What </a:t>
            </a:r>
            <a:r>
              <a:rPr lang="en-US" dirty="0"/>
              <a:t>if </a:t>
            </a:r>
            <a:r>
              <a:rPr lang="en-US" b="1" dirty="0"/>
              <a:t>Mr. X </a:t>
            </a:r>
            <a:r>
              <a:rPr lang="en-US" dirty="0" smtClean="0"/>
              <a:t>telephone number changes? </a:t>
            </a:r>
            <a:r>
              <a:rPr lang="en-US" dirty="0"/>
              <a:t>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40868320"/>
      </p:ext>
    </p:extLst>
  </p:cSld>
  <p:clrMapOvr>
    <a:masterClrMapping/>
  </p:clrMapOvr>
  <p:transition/>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 xmlns:a16="http://schemas.microsoft.com/office/drawing/2014/main" val="20000"/>
                    </a:ext>
                  </a:extLst>
                </a:gridCol>
                <a:gridCol w="2128067">
                  <a:extLst>
                    <a:ext uri="{9D8B030D-6E8A-4147-A177-3AD203B41FA5}">
                      <a16:colId xmlns="" xmlns:a16="http://schemas.microsoft.com/office/drawing/2014/main" val="20001"/>
                    </a:ext>
                  </a:extLst>
                </a:gridCol>
                <a:gridCol w="2128067">
                  <a:extLst>
                    <a:ext uri="{9D8B030D-6E8A-4147-A177-3AD203B41FA5}">
                      <a16:colId xmlns="" xmlns:a16="http://schemas.microsoft.com/office/drawing/2014/main" val="20002"/>
                    </a:ext>
                  </a:extLst>
                </a:gridCol>
                <a:gridCol w="30738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 xmlns:a16="http://schemas.microsoft.com/office/drawing/2014/main" val="20000"/>
                    </a:ext>
                  </a:extLst>
                </a:gridCol>
                <a:gridCol w="3043316">
                  <a:extLst>
                    <a:ext uri="{9D8B030D-6E8A-4147-A177-3AD203B41FA5}">
                      <a16:colId xmlns="" xmlns:a16="http://schemas.microsoft.com/office/drawing/2014/main" val="20001"/>
                    </a:ext>
                  </a:extLst>
                </a:gridCol>
                <a:gridCol w="3043316">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1057122708"/>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 xmlns:p14="http://schemas.microsoft.com/office/powerpoint/2010/main" val="2175972884"/>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71969438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 xmlns:a16="http://schemas.microsoft.com/office/drawing/2014/main" val="20000"/>
                    </a:ext>
                  </a:extLst>
                </a:gridCol>
                <a:gridCol w="4549638">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 xmlns:a16="http://schemas.microsoft.com/office/drawing/2014/main" val="20000"/>
                    </a:ext>
                  </a:extLst>
                </a:gridCol>
                <a:gridCol w="4560521">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 xmlns:a16="http://schemas.microsoft.com/office/drawing/2014/main" val="20000"/>
                    </a:ext>
                  </a:extLst>
                </a:gridCol>
                <a:gridCol w="2133322">
                  <a:extLst>
                    <a:ext uri="{9D8B030D-6E8A-4147-A177-3AD203B41FA5}">
                      <a16:colId xmlns="" xmlns:a16="http://schemas.microsoft.com/office/drawing/2014/main" val="20001"/>
                    </a:ext>
                  </a:extLst>
                </a:gridCol>
                <a:gridCol w="2133322">
                  <a:extLst>
                    <a:ext uri="{9D8B030D-6E8A-4147-A177-3AD203B41FA5}">
                      <a16:colId xmlns="" xmlns:a16="http://schemas.microsoft.com/office/drawing/2014/main" val="20002"/>
                    </a:ext>
                  </a:extLst>
                </a:gridCol>
                <a:gridCol w="3047603">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 xmlns:a16="http://schemas.microsoft.com/office/drawing/2014/main" val="20000"/>
                    </a:ext>
                  </a:extLst>
                </a:gridCol>
                <a:gridCol w="3022207">
                  <a:extLst>
                    <a:ext uri="{9D8B030D-6E8A-4147-A177-3AD203B41FA5}">
                      <a16:colId xmlns="" xmlns:a16="http://schemas.microsoft.com/office/drawing/2014/main" val="20001"/>
                    </a:ext>
                  </a:extLst>
                </a:gridCol>
                <a:gridCol w="3022207">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604514155"/>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 xmlns:p14="http://schemas.microsoft.com/office/powerpoint/2010/main" val="2577053545"/>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 xmlns:a16="http://schemas.microsoft.com/office/drawing/2014/main" val="20000"/>
                    </a:ext>
                  </a:extLst>
                </a:gridCol>
                <a:gridCol w="2438083">
                  <a:extLst>
                    <a:ext uri="{9D8B030D-6E8A-4147-A177-3AD203B41FA5}">
                      <a16:colId xmlns="" xmlns:a16="http://schemas.microsoft.com/office/drawing/2014/main" val="20001"/>
                    </a:ext>
                  </a:extLst>
                </a:gridCol>
                <a:gridCol w="2514273">
                  <a:extLst>
                    <a:ext uri="{9D8B030D-6E8A-4147-A177-3AD203B41FA5}">
                      <a16:colId xmlns="" xmlns:a16="http://schemas.microsoft.com/office/drawing/2014/main" val="20002"/>
                    </a:ext>
                  </a:extLst>
                </a:gridCol>
                <a:gridCol w="2492581">
                  <a:extLst>
                    <a:ext uri="{9D8B030D-6E8A-4147-A177-3AD203B41FA5}">
                      <a16:colId xmlns="" xmlns:a16="http://schemas.microsoft.com/office/drawing/2014/main" val="20003"/>
                    </a:ext>
                  </a:extLst>
                </a:gridCol>
                <a:gridCol w="1926444">
                  <a:extLst>
                    <a:ext uri="{9D8B030D-6E8A-4147-A177-3AD203B41FA5}">
                      <a16:colId xmlns=""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 xmlns:p14="http://schemas.microsoft.com/office/powerpoint/2010/main" val="1405789138"/>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050342669"/>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 xmlns:p14="http://schemas.microsoft.com/office/powerpoint/2010/main" val="151601765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transition/>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transition/>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 xmlns:p14="http://schemas.microsoft.com/office/powerpoint/2010/main" val="333302152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 xmlns:a16="http://schemas.microsoft.com/office/drawing/2014/main" val="20000"/>
                    </a:ext>
                  </a:extLst>
                </a:gridCol>
                <a:gridCol w="2537686">
                  <a:extLst>
                    <a:ext uri="{9D8B030D-6E8A-4147-A177-3AD203B41FA5}">
                      <a16:colId xmlns=""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5582721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 xmlns:a16="http://schemas.microsoft.com/office/drawing/2014/main" val="20000"/>
                    </a:ext>
                  </a:extLst>
                </a:gridCol>
                <a:gridCol w="4485726">
                  <a:extLst>
                    <a:ext uri="{9D8B030D-6E8A-4147-A177-3AD203B41FA5}">
                      <a16:colId xmlns=""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36875057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 xmlns:p14="http://schemas.microsoft.com/office/powerpoint/2010/main" val="333049844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 xmlns:p14="http://schemas.microsoft.com/office/powerpoint/2010/main" val="375830310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b="1" dirty="0">
                <a:solidFill>
                  <a:srgbClr val="222222"/>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data, </a:t>
            </a:r>
            <a:r>
              <a:rPr lang="en-US" sz="2000" b="1" dirty="0">
                <a:solidFill>
                  <a:srgbClr val="222222"/>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data, and </a:t>
            </a:r>
            <a:r>
              <a:rPr lang="en-US" sz="2000" b="1" dirty="0">
                <a:solidFill>
                  <a:srgbClr val="222222"/>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and 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24134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3419434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 xmlns:p14="http://schemas.microsoft.com/office/powerpoint/2010/main" val="366396936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 xmlns:p14="http://schemas.microsoft.com/office/powerpoint/2010/main" val="64507137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317179190"/>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3411421955"/>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 xmlns:p14="http://schemas.microsoft.com/office/powerpoint/2010/main" val="2850906017"/>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 xmlns:p14="http://schemas.microsoft.com/office/powerpoint/2010/main" val="1169752773"/>
      </p:ext>
    </p:extLst>
  </p:cSld>
  <p:clrMapOvr>
    <a:masterClrMapping/>
  </p:clrMapOvr>
  <p:transition spd="slow"/>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4267912515"/>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885842010"/>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 xmlns:p14="http://schemas.microsoft.com/office/powerpoint/2010/main" val="615399212"/>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 xmlns:a16="http://schemas.microsoft.com/office/drawing/2014/main" val="20000"/>
                    </a:ext>
                  </a:extLst>
                </a:gridCol>
                <a:gridCol w="5866635">
                  <a:extLst>
                    <a:ext uri="{9D8B030D-6E8A-4147-A177-3AD203B41FA5}">
                      <a16:colId xmlns=""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9821836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 xmlns:p14="http://schemas.microsoft.com/office/powerpoint/2010/main" val="126939405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 xmlns:p14="http://schemas.microsoft.com/office/powerpoint/2010/main" val="3374809200"/>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 xmlns:p14="http://schemas.microsoft.com/office/powerpoint/2010/main" val="2499954764"/>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532453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but nevertheless it has some organizational properties like tags and other markers to separate semantic elements that makes it easier to analyze.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The unstructured data is growing quicker than others, experts say that 80 percent of the data in an organization are unstructured.</a:t>
            </a:r>
            <a:r>
              <a:rPr lang="en-US" sz="2000" b="1" dirty="0"/>
              <a:t> </a:t>
            </a:r>
            <a:endParaRPr lang="en-US" sz="2000" dirty="0"/>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66140"/>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48246900"/>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 xmlns:p14="http://schemas.microsoft.com/office/powerpoint/2010/main" val="3479239484"/>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24741363"/>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752994564"/>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 xmlns:p14="http://schemas.microsoft.com/office/powerpoint/2010/main" val="2101152143"/>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523702" y="3000372"/>
            <a:ext cx="4786346" cy="830997"/>
          </a:xfrm>
          <a:prstGeom prst="rect">
            <a:avLst/>
          </a:prstGeom>
        </p:spPr>
        <p:txBody>
          <a:bodyPr wrap="square">
            <a:spAutoFit/>
          </a:bodyPr>
          <a:lstStyle/>
          <a:p>
            <a:r>
              <a:rPr lang="en-US" sz="2400" dirty="0">
                <a:solidFill>
                  <a:schemeClr val="accent4">
                    <a:lumMod val="75000"/>
                  </a:schemeClr>
                </a:solidFill>
              </a:rPr>
              <a:t>The primary key _id 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spTree>
    <p:extLst>
      <p:ext uri="{BB962C8B-B14F-4D97-AF65-F5344CB8AC3E}">
        <p14:creationId xmlns="" xmlns:p14="http://schemas.microsoft.com/office/powerpoint/2010/main" val="30330693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 xmlns:p14="http://schemas.microsoft.com/office/powerpoint/2010/main" val="2929244910"/>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 xmlns:p14="http://schemas.microsoft.com/office/powerpoint/2010/main" val="1558554496"/>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 xmlns:a16="http://schemas.microsoft.com/office/drawing/2014/main" val="20000"/>
                    </a:ext>
                  </a:extLst>
                </a:gridCol>
                <a:gridCol w="1562836">
                  <a:extLst>
                    <a:ext uri="{9D8B030D-6E8A-4147-A177-3AD203B41FA5}">
                      <a16:colId xmlns="" xmlns:a16="http://schemas.microsoft.com/office/drawing/2014/main" val="20001"/>
                    </a:ext>
                  </a:extLst>
                </a:gridCol>
                <a:gridCol w="1797261">
                  <a:extLst>
                    <a:ext uri="{9D8B030D-6E8A-4147-A177-3AD203B41FA5}">
                      <a16:colId xmlns="" xmlns:a16="http://schemas.microsoft.com/office/drawing/2014/main" val="20002"/>
                    </a:ext>
                  </a:extLst>
                </a:gridCol>
                <a:gridCol w="1797261">
                  <a:extLst>
                    <a:ext uri="{9D8B030D-6E8A-4147-A177-3AD203B41FA5}">
                      <a16:colId xmlns="" xmlns:a16="http://schemas.microsoft.com/office/drawing/2014/main" val="20003"/>
                    </a:ext>
                  </a:extLst>
                </a:gridCol>
                <a:gridCol w="1797261">
                  <a:extLst>
                    <a:ext uri="{9D8B030D-6E8A-4147-A177-3AD203B41FA5}">
                      <a16:colId xmlns=""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033024512"/>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 xmlns:p14="http://schemas.microsoft.com/office/powerpoint/2010/main" val="2908685988"/>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 xmlns:p14="http://schemas.microsoft.com/office/powerpoint/2010/main" val="2010173953"/>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3">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1428056821"/>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 xmlns:p14="http://schemas.microsoft.com/office/powerpoint/2010/main" val="4058368286"/>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 xmlns:p14="http://schemas.microsoft.com/office/powerpoint/2010/main" val="774740540"/>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2">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 xmlns:p14="http://schemas.microsoft.com/office/powerpoint/2010/main" val="670825568"/>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 xmlns:p14="http://schemas.microsoft.com/office/powerpoint/2010/main" val="3530209182"/>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 xmlns:p14="http://schemas.microsoft.com/office/powerpoint/2010/main" val="17028337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13482450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 xmlns:p14="http://schemas.microsoft.com/office/powerpoint/2010/main" val="1393594552"/>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 xmlns:p14="http://schemas.microsoft.com/office/powerpoint/2010/main" val="3322684660"/>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031395770"/>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 xmlns:p14="http://schemas.microsoft.com/office/powerpoint/2010/main" val="1805263514"/>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 xmlns:p14="http://schemas.microsoft.com/office/powerpoint/2010/main" val="3564892006"/>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 xmlns:p14="http://schemas.microsoft.com/office/powerpoint/2010/main" val="4133840338"/>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 xmlns:p14="http://schemas.microsoft.com/office/powerpoint/2010/main" val="1418300689"/>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 xmlns:p14="http://schemas.microsoft.com/office/powerpoint/2010/main" val="1516891274"/>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 xmlns:p14="http://schemas.microsoft.com/office/powerpoint/2010/main" val="1038229810"/>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 xmlns:p14="http://schemas.microsoft.com/office/powerpoint/2010/main" val="10870319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43761501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 xmlns:p14="http://schemas.microsoft.com/office/powerpoint/2010/main" val="558914558"/>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 xmlns:p14="http://schemas.microsoft.com/office/powerpoint/2010/main" val="707694176"/>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713202360"/>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 xmlns:p14="http://schemas.microsoft.com/office/powerpoint/2010/main" val="3331409906"/>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 xmlns:p14="http://schemas.microsoft.com/office/powerpoint/2010/main" val="2121007705"/>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 xmlns:p14="http://schemas.microsoft.com/office/powerpoint/2010/main" val="1156782913"/>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006870522"/>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 xmlns:p14="http://schemas.microsoft.com/office/powerpoint/2010/main" val="2598550750"/>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 xmlns:p14="http://schemas.microsoft.com/office/powerpoint/2010/main" val="4064747201"/>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 xmlns:p14="http://schemas.microsoft.com/office/powerpoint/2010/main" val="25815410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70238732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 xmlns:p14="http://schemas.microsoft.com/office/powerpoint/2010/main" val="2075121695"/>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 xmlns:p14="http://schemas.microsoft.com/office/powerpoint/2010/main" val="2691204387"/>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 xmlns:p14="http://schemas.microsoft.com/office/powerpoint/2010/main" val="1928115201"/>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 xmlns:p14="http://schemas.microsoft.com/office/powerpoint/2010/main" val="2785426264"/>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 xmlns:p14="http://schemas.microsoft.com/office/powerpoint/2010/main" val="2233139488"/>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 xmlns:p14="http://schemas.microsoft.com/office/powerpoint/2010/main" val="2207957145"/>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 xmlns:p14="http://schemas.microsoft.com/office/powerpoint/2010/main" val="224777429"/>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 xmlns:p14="http://schemas.microsoft.com/office/powerpoint/2010/main" val="2445715242"/>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 xmlns:p14="http://schemas.microsoft.com/office/powerpoint/2010/main" val="2946793076"/>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 xmlns:p14="http://schemas.microsoft.com/office/powerpoint/2010/main" val="18105730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54240721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 xmlns:p14="http://schemas.microsoft.com/office/powerpoint/2010/main" val="2983425614"/>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682744411"/>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 xmlns:p14="http://schemas.microsoft.com/office/powerpoint/2010/main" val="1589672735"/>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 xmlns:p14="http://schemas.microsoft.com/office/powerpoint/2010/main" val="2702581366"/>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 xmlns:p14="http://schemas.microsoft.com/office/powerpoint/2010/main" val="1818953279"/>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 xmlns:p14="http://schemas.microsoft.com/office/powerpoint/2010/main" val="3927156712"/>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 xmlns:p14="http://schemas.microsoft.com/office/powerpoint/2010/main" val="2326559591"/>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 xmlns:a16="http://schemas.microsoft.com/office/drawing/2014/main" val="20000"/>
                    </a:ext>
                  </a:extLst>
                </a:gridCol>
                <a:gridCol w="7088889">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5121913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 xmlns:p14="http://schemas.microsoft.com/office/powerpoint/2010/main" val="85010959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 xmlns:p14="http://schemas.microsoft.com/office/powerpoint/2010/main" val="30145593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4480750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 xmlns:p14="http://schemas.microsoft.com/office/powerpoint/2010/main" val="3210529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r>
              <a:rPr lang="en-IN" sz="2800" b="1" i="1" dirty="0" smtClean="0">
                <a:latin typeface="Arial" pitchFamily="34" charset="0"/>
                <a:cs typeface="Arial" pitchFamily="34" charset="0"/>
              </a:rPr>
              <a:t>()</a:t>
            </a:r>
            <a:endParaRPr lang="en-IN" sz="2800" b="1" i="1" dirty="0">
              <a:latin typeface="Arial" pitchFamily="34" charset="0"/>
              <a:cs typeface="Arial" pitchFamily="34" charset="0"/>
            </a:endParaRP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 xmlns:p14="http://schemas.microsoft.com/office/powerpoint/2010/main" val="223300424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 xmlns:p14="http://schemas.microsoft.com/office/powerpoint/2010/main" val="387050497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03637768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 xmlns:p14="http://schemas.microsoft.com/office/powerpoint/2010/main" val="300482168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 xmlns:p14="http://schemas.microsoft.com/office/powerpoint/2010/main" val="9130413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 xmlns:p14="http://schemas.microsoft.com/office/powerpoint/2010/main" val="392685307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 xmlns:p14="http://schemas.microsoft.com/office/powerpoint/2010/main" val="353319565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 xmlns:p14="http://schemas.microsoft.com/office/powerpoint/2010/main" val="2001490413"/>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 xmlns:p14="http://schemas.microsoft.com/office/powerpoint/2010/main" val="254421704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104129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84228911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 xmlns:p14="http://schemas.microsoft.com/office/powerpoint/2010/main" val="330026963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 xmlns:p14="http://schemas.microsoft.com/office/powerpoint/2010/main" val="3062332289"/>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 xmlns:p14="http://schemas.microsoft.com/office/powerpoint/2010/main" val="1148970890"/>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 xmlns:p14="http://schemas.microsoft.com/office/powerpoint/2010/main" val="224772180"/>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 xmlns:p14="http://schemas.microsoft.com/office/powerpoint/2010/main" val="1118989609"/>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 xmlns:p14="http://schemas.microsoft.com/office/powerpoint/2010/main" val="366570738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 xmlns:p14="http://schemas.microsoft.com/office/powerpoint/2010/main" val="209559969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 xmlns:p14="http://schemas.microsoft.com/office/powerpoint/2010/main" val="1130354859"/>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 xmlns:p14="http://schemas.microsoft.com/office/powerpoint/2010/main" val="3751367145"/>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 xmlns:p14="http://schemas.microsoft.com/office/powerpoint/2010/main" val="394432683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1845515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066172136"/>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 xmlns:p14="http://schemas.microsoft.com/office/powerpoint/2010/main" val="1072006766"/>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 xmlns:p14="http://schemas.microsoft.com/office/powerpoint/2010/main" val="3620657471"/>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 xmlns:p14="http://schemas.microsoft.com/office/powerpoint/2010/main" val="199832942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 xmlns:p14="http://schemas.microsoft.com/office/powerpoint/2010/main" val="2641911446"/>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 xmlns:p14="http://schemas.microsoft.com/office/powerpoint/2010/main" val="6838669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 xmlns:p14="http://schemas.microsoft.com/office/powerpoint/2010/main" val="40825264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 xmlns:p14="http://schemas.microsoft.com/office/powerpoint/2010/main" val="82054156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 xmlns:p14="http://schemas.microsoft.com/office/powerpoint/2010/main" val="6005010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 xmlns:p14="http://schemas.microsoft.com/office/powerpoint/2010/main" val="1472596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7152026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 xmlns:p14="http://schemas.microsoft.com/office/powerpoint/2010/main" val="16597284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 xmlns:a16="http://schemas.microsoft.com/office/drawing/2014/main" val="20000"/>
                    </a:ext>
                  </a:extLst>
                </a:gridCol>
                <a:gridCol w="4391441">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186667537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 xmlns:p14="http://schemas.microsoft.com/office/powerpoint/2010/main" val="317006122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 xmlns:p14="http://schemas.microsoft.com/office/powerpoint/2010/main" val="116961392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 xmlns:p14="http://schemas.microsoft.com/office/powerpoint/2010/main" val="363033860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 xmlns:p14="http://schemas.microsoft.com/office/powerpoint/2010/main" val="214178693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 xmlns:p14="http://schemas.microsoft.com/office/powerpoint/2010/main" val="265053189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 xmlns:a16="http://schemas.microsoft.com/office/drawing/2014/main" val="20000"/>
                    </a:ext>
                  </a:extLst>
                </a:gridCol>
                <a:gridCol w="7828249">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 xmlns:p14="http://schemas.microsoft.com/office/powerpoint/2010/main" val="104855208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 xmlns:p14="http://schemas.microsoft.com/office/powerpoint/2010/main" val="359802899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018135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2370600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 xmlns:p14="http://schemas.microsoft.com/office/powerpoint/2010/main" val="188644307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 xmlns:p14="http://schemas.microsoft.com/office/powerpoint/2010/main" val="25900023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 xmlns:a16="http://schemas.microsoft.com/office/drawing/2014/main" val="20000"/>
                    </a:ext>
                  </a:extLst>
                </a:gridCol>
                <a:gridCol w="6860319">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 xmlns:p14="http://schemas.microsoft.com/office/powerpoint/2010/main" val="141668191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 xmlns:p14="http://schemas.microsoft.com/office/powerpoint/2010/main" val="23898695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 xmlns:p14="http://schemas.microsoft.com/office/powerpoint/2010/main" val="408672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 xmlns:p14="http://schemas.microsoft.com/office/powerpoint/2010/main" val="17222928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 xmlns:a16="http://schemas.microsoft.com/office/drawing/2014/main" val="20000"/>
                    </a:ext>
                  </a:extLst>
                </a:gridCol>
                <a:gridCol w="6936509">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0603569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 xmlns:p14="http://schemas.microsoft.com/office/powerpoint/2010/main" val="2870773759"/>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 xmlns:p14="http://schemas.microsoft.com/office/powerpoint/2010/main" val="22285446"/>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 xmlns:p14="http://schemas.microsoft.com/office/powerpoint/2010/main" val="14344016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 xmlns:p14="http://schemas.microsoft.com/office/powerpoint/2010/main" val="288541882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 xmlns:p14="http://schemas.microsoft.com/office/powerpoint/2010/main" val="15821072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 xmlns:p14="http://schemas.microsoft.com/office/powerpoint/2010/main" val="43659615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 xmlns:p14="http://schemas.microsoft.com/office/powerpoint/2010/main" val="55811377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 xmlns:p14="http://schemas.microsoft.com/office/powerpoint/2010/main" val="84213923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 xmlns:p14="http://schemas.microsoft.com/office/powerpoint/2010/main" val="750705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 xmlns:p14="http://schemas.microsoft.com/office/powerpoint/2010/main" val="3534518411"/>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 xmlns:p14="http://schemas.microsoft.com/office/powerpoint/2010/main" val="2592804347"/>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99524175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 xmlns:p14="http://schemas.microsoft.com/office/powerpoint/2010/main" val="286525716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 xmlns:p14="http://schemas.microsoft.com/office/powerpoint/2010/main" val="2499855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 xmlns:p14="http://schemas.microsoft.com/office/powerpoint/2010/main" val="22165125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402245072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01379503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 xmlns:p14="http://schemas.microsoft.com/office/powerpoint/2010/main" val="24376563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 xmlns:p14="http://schemas.microsoft.com/office/powerpoint/2010/main" val="194067496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1395544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 xmlns:p14="http://schemas.microsoft.com/office/powerpoint/2010/main" val="408201484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 xmlns:p14="http://schemas.microsoft.com/office/powerpoint/2010/main" val="69631159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35271178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 xmlns:p14="http://schemas.microsoft.com/office/powerpoint/2010/main" val="341748817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28258067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 xmlns:p14="http://schemas.microsoft.com/office/powerpoint/2010/main" val="41661349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 xmlns:p14="http://schemas.microsoft.com/office/powerpoint/2010/main" val="73225215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 xmlns:p14="http://schemas.microsoft.com/office/powerpoint/2010/main" val="20625198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 xmlns:p14="http://schemas.microsoft.com/office/powerpoint/2010/main" val="2795405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 xmlns:p14="http://schemas.microsoft.com/office/powerpoint/2010/main" val="325905124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8471496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 xmlns:p14="http://schemas.microsoft.com/office/powerpoint/2010/main" val="16324697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 xmlns:p14="http://schemas.microsoft.com/office/powerpoint/2010/main" val="5978029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29024891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259516704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 xmlns:p14="http://schemas.microsoft.com/office/powerpoint/2010/main" val="3654640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 xmlns:p14="http://schemas.microsoft.com/office/powerpoint/2010/main" val="159129970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 xmlns:p14="http://schemas.microsoft.com/office/powerpoint/2010/main" val="386062971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 xmlns:p14="http://schemas.microsoft.com/office/powerpoint/2010/main" val="386062971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 xmlns:p14="http://schemas.microsoft.com/office/powerpoint/2010/main" val="114813032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 xmlns:p14="http://schemas.microsoft.com/office/powerpoint/2010/main" val="7471767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673718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748648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 xmlns:p14="http://schemas.microsoft.com/office/powerpoint/2010/main" val="1327898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47098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 xmlns:p14="http://schemas.microsoft.com/office/powerpoint/2010/main" val="19635457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 xmlns:p14="http://schemas.microsoft.com/office/powerpoint/2010/main" val="147098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 xmlns:p14="http://schemas.microsoft.com/office/powerpoint/2010/main" val="3838388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 xmlns:p14="http://schemas.microsoft.com/office/powerpoint/2010/main" val="1136273052"/>
              </p:ext>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 xmlns:p14="http://schemas.microsoft.com/office/powerpoint/2010/main" val="1703934258"/>
              </p:ext>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4256641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 xmlns:p14="http://schemas.microsoft.com/office/powerpoint/2010/main" val="3566828628"/>
              </p:ext>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 xmlns:p14="http://schemas.microsoft.com/office/powerpoint/2010/main" val="1372331464"/>
              </p:ext>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 xmlns:p14="http://schemas.microsoft.com/office/powerpoint/2010/main" val="4138396761"/>
              </p:ext>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 xmlns:a16="http://schemas.microsoft.com/office/drawing/2014/main" val="20000"/>
                    </a:ext>
                  </a:extLst>
                </a:gridCol>
                <a:gridCol w="853328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1549731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944969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 xmlns:p14="http://schemas.microsoft.com/office/powerpoint/2010/main" val="462903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081848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 xmlns:a16="http://schemas.microsoft.com/office/drawing/2014/main" id="{3B98D881-C189-488C-A721-AE415CC7E2F7}"/>
              </a:ext>
            </a:extLst>
          </p:cNvPr>
          <p:cNvGraphicFramePr>
            <a:graphicFrameLocks noGrp="1"/>
          </p:cNvGraphicFramePr>
          <p:nvPr>
            <p:extLst>
              <p:ext uri="{D42A27DB-BD31-4B8C-83A1-F6EECF244321}">
                <p14:modId xmlns=""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 xmlns:a16="http://schemas.microsoft.com/office/drawing/2014/main" val="3406180870"/>
                    </a:ext>
                  </a:extLst>
                </a:gridCol>
                <a:gridCol w="5688632">
                  <a:extLst>
                    <a:ext uri="{9D8B030D-6E8A-4147-A177-3AD203B41FA5}">
                      <a16:colId xmlns=""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 xmlns:a16="http://schemas.microsoft.com/office/drawing/2014/main" val="792765653"/>
                  </a:ext>
                </a:extLst>
              </a:tr>
            </a:tbl>
          </a:graphicData>
        </a:graphic>
      </p:graphicFrame>
    </p:spTree>
    <p:extLst>
      <p:ext uri="{BB962C8B-B14F-4D97-AF65-F5344CB8AC3E}">
        <p14:creationId xmlns="" xmlns:p14="http://schemas.microsoft.com/office/powerpoint/2010/main" val="3649515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2690079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729565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 xmlns:a16="http://schemas.microsoft.com/office/drawing/2014/main" val="20000"/>
                    </a:ext>
                  </a:extLst>
                </a:gridCol>
                <a:gridCol w="9066620">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2256360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 xmlns:a16="http://schemas.microsoft.com/office/drawing/2014/main" val="20000"/>
                    </a:ext>
                  </a:extLst>
                </a:gridCol>
                <a:gridCol w="876185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592432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 xmlns:p14="http://schemas.microsoft.com/office/powerpoint/2010/main" val="4085141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8617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VARCHAR</a:t>
            </a:r>
            <a:r>
              <a:rPr lang="en-US" sz="1600" dirty="0">
                <a:latin typeface="Arial" panose="020B0604020202020204" pitchFamily="34" charset="0"/>
                <a:cs typeface="Arial" panose="020B0604020202020204" pitchFamily="34" charset="0"/>
              </a:rPr>
              <a:t>(10) </a:t>
            </a:r>
            <a:r>
              <a:rPr lang="en-US" sz="1600" b="1" dirty="0">
                <a:solidFill>
                  <a:srgbClr val="C00000"/>
                </a:solidFill>
                <a:latin typeface="Arial" panose="020B0604020202020204" pitchFamily="34" charset="0"/>
                <a:cs typeface="Arial" panose="020B0604020202020204" pitchFamily="34" charset="0"/>
              </a:rPr>
              <a:t>DEFAULT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PUNE</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DEFAULT </a:t>
            </a:r>
            <a:r>
              <a:rPr lang="en-US" sz="1600" dirty="0">
                <a:solidFill>
                  <a:schemeClr val="bg1">
                    <a:lumMod val="65000"/>
                  </a:schemeClr>
                </a:solidFill>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C2+C3</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IN"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 xmlns:p14="http://schemas.microsoft.com/office/powerpoint/2010/main" val="4085141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1269135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59858214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 xmlns:p14="http://schemas.microsoft.com/office/powerpoint/2010/main" val="133552809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 xmlns:p14="http://schemas.microsoft.com/office/powerpoint/2010/main" val="2118343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 xmlns:p14="http://schemas.microsoft.com/office/powerpoint/2010/main" val="40851411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3484687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8495399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 xmlns:p14="http://schemas.microsoft.com/office/powerpoint/2010/main" val="37650640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13305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6843052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 xmlns:p14="http://schemas.microsoft.com/office/powerpoint/2010/main" val="2454269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11740093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15801738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54979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data</a:t>
            </a:r>
            <a:r>
              <a:rPr lang="en-IN" sz="2400" dirty="0">
                <a:solidFill>
                  <a:srgbClr val="C00000"/>
                </a:solidFill>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 xmlns:p14="http://schemas.microsoft.com/office/powerpoint/2010/main" val="26973538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 xmlns:p14="http://schemas.microsoft.com/office/powerpoint/2010/main" val="3045896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239072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 xmlns:p14="http://schemas.microsoft.com/office/powerpoint/2010/main" val="268541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 xmlns:p14="http://schemas.microsoft.com/office/powerpoint/2010/main" val="40077202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773163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41108524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 xmlns:p14="http://schemas.microsoft.com/office/powerpoint/2010/main" val="34638792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98585383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97793450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30718830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3586</TotalTime>
  <Words>36173</Words>
  <Application>Microsoft Office PowerPoint</Application>
  <PresentationFormat>Custom</PresentationFormat>
  <Paragraphs>4883</Paragraphs>
  <Slides>573</Slides>
  <Notes>7</Notes>
  <HiddenSlides>74</HiddenSlides>
  <MMClips>0</MMClips>
  <ScaleCrop>false</ScaleCrop>
  <HeadingPairs>
    <vt:vector size="4" baseType="variant">
      <vt:variant>
        <vt:lpstr>Theme</vt:lpstr>
      </vt:variant>
      <vt:variant>
        <vt:i4>1</vt:i4>
      </vt:variant>
      <vt:variant>
        <vt:lpstr>Slide Titles</vt:lpstr>
      </vt:variant>
      <vt:variant>
        <vt:i4>573</vt:i4>
      </vt:variant>
    </vt:vector>
  </HeadingPairs>
  <TitlesOfParts>
    <vt:vector size="574"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SHOW CREATE VIEW Syntax</vt:lpstr>
      <vt:lpstr>Slide 103</vt:lpstr>
      <vt:lpstr>Slide 104</vt:lpstr>
      <vt:lpstr>Slide 105</vt:lpstr>
      <vt:lpstr>Slide 106</vt:lpstr>
      <vt:lpstr>SHOW INDEX Syntax</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SELECT CLAUSE</vt:lpstr>
      <vt:lpstr>Capabilities of    SELECT Statement</vt:lpstr>
      <vt:lpstr>Capabilities of    SELECT Statement</vt:lpstr>
      <vt:lpstr>Capabilities of    SELECT Statement</vt:lpstr>
      <vt:lpstr>Capabilities of    SELECT Statement</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There are 3 places where aggregate functions can appear in a query</vt:lpstr>
      <vt:lpstr>Slide 185</vt:lpstr>
      <vt:lpstr>Slide 186</vt:lpstr>
      <vt:lpstr>Slide 187</vt:lpstr>
      <vt:lpstr>Slide 188</vt:lpstr>
      <vt:lpstr>There are 3 places where aggregate functions can appear in a query</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Entity Relationship Diagram (ER Diagram)</vt:lpstr>
      <vt:lpstr>Entity Relationship Diagram (ER Diagram)</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SHOW ENGINES Syntax</vt:lpstr>
      <vt:lpstr>ENGINES</vt:lpstr>
      <vt:lpstr>Slide 335</vt:lpstr>
      <vt:lpstr>SHOW DATABASES Syntax</vt:lpstr>
      <vt:lpstr>Slide 337</vt:lpstr>
      <vt:lpstr>USE DATABASES Syntax</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lpstr>Slide 557</vt:lpstr>
      <vt:lpstr>Slide 558</vt:lpstr>
      <vt:lpstr>Slide 559</vt:lpstr>
      <vt:lpstr>Slide 560</vt:lpstr>
      <vt:lpstr>Slide 561</vt:lpstr>
      <vt:lpstr>Slide 562</vt:lpstr>
      <vt:lpstr>Slide 563</vt:lpstr>
      <vt:lpstr>Slide 564</vt:lpstr>
      <vt:lpstr>Slide 565</vt:lpstr>
      <vt:lpstr>Slide 566</vt:lpstr>
      <vt:lpstr>Slide 567</vt:lpstr>
      <vt:lpstr>Slide 568</vt:lpstr>
      <vt:lpstr>Slide 569</vt:lpstr>
      <vt:lpstr>Slide 570</vt:lpstr>
      <vt:lpstr>Slide 571</vt:lpstr>
      <vt:lpstr>Slide 572</vt:lpstr>
      <vt:lpstr>Slide 573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415</cp:revision>
  <dcterms:created xsi:type="dcterms:W3CDTF">2019-04-24T09:11:59Z</dcterms:created>
  <dcterms:modified xsi:type="dcterms:W3CDTF">2020-03-13T03:14:44Z</dcterms:modified>
</cp:coreProperties>
</file>